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1"/>
  </p:sldMasterIdLst>
  <p:notesMasterIdLst>
    <p:notesMasterId r:id="rId25"/>
  </p:notesMasterIdLst>
  <p:sldIdLst>
    <p:sldId id="309" r:id="rId2"/>
    <p:sldId id="296" r:id="rId3"/>
    <p:sldId id="258" r:id="rId4"/>
    <p:sldId id="310" r:id="rId5"/>
    <p:sldId id="297" r:id="rId6"/>
    <p:sldId id="260" r:id="rId7"/>
    <p:sldId id="298" r:id="rId8"/>
    <p:sldId id="299" r:id="rId9"/>
    <p:sldId id="300" r:id="rId10"/>
    <p:sldId id="301" r:id="rId11"/>
    <p:sldId id="302" r:id="rId12"/>
    <p:sldId id="303" r:id="rId13"/>
    <p:sldId id="304" r:id="rId14"/>
    <p:sldId id="305" r:id="rId15"/>
    <p:sldId id="306" r:id="rId16"/>
    <p:sldId id="313" r:id="rId17"/>
    <p:sldId id="314" r:id="rId18"/>
    <p:sldId id="315" r:id="rId19"/>
    <p:sldId id="316" r:id="rId20"/>
    <p:sldId id="307" r:id="rId21"/>
    <p:sldId id="311" r:id="rId22"/>
    <p:sldId id="312" r:id="rId23"/>
    <p:sldId id="308" r:id="rId24"/>
  </p:sldIdLst>
  <p:sldSz cx="9144000" cy="5143500" type="screen16x9"/>
  <p:notesSz cx="6858000" cy="9144000"/>
  <p:embeddedFontLst>
    <p:embeddedFont>
      <p:font typeface="Abel" panose="02000506030000020004" pitchFamily="2" charset="0"/>
      <p:regular r:id="rId26"/>
    </p:embeddedFont>
    <p:embeddedFont>
      <p:font typeface="Cascadia Code" panose="020B0609020000020004" pitchFamily="49" charset="0"/>
      <p:regular r:id="rId27"/>
      <p:bold r:id="rId28"/>
      <p:italic r:id="rId29"/>
      <p:boldItalic r:id="rId30"/>
    </p:embeddedFont>
    <p:embeddedFont>
      <p:font typeface="Century Gothic" panose="020B0502020202020204" pitchFamily="34" charset="0"/>
      <p:regular r:id="rId31"/>
      <p:bold r:id="rId32"/>
      <p:italic r:id="rId33"/>
      <p:boldItalic r:id="rId34"/>
    </p:embeddedFont>
    <p:embeddedFont>
      <p:font typeface="Fjalla One" panose="02000506040000020004" pitchFamily="2" charset="0"/>
      <p:regular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Untitled Section" id="{69413096-E72F-438F-9236-41CFD4423CD6}">
          <p14:sldIdLst>
            <p14:sldId id="309"/>
            <p14:sldId id="296"/>
            <p14:sldId id="258"/>
            <p14:sldId id="310"/>
            <p14:sldId id="297"/>
            <p14:sldId id="260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13"/>
            <p14:sldId id="314"/>
            <p14:sldId id="315"/>
            <p14:sldId id="316"/>
            <p14:sldId id="307"/>
            <p14:sldId id="311"/>
            <p14:sldId id="312"/>
            <p14:sldId id="308"/>
          </p14:sldIdLst>
        </p14:section>
        <p14:section name="Untitled Section" id="{93798650-14F5-46A5-94B6-25AE22CEDAFC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C8DE634-A85B-4672-BCE2-9985B6DA745F}">
  <a:tblStyle styleId="{7C8DE634-A85B-4672-BCE2-9985B6DA745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102" y="20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6d86e841f5_0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6d86e841f5_0_2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g6d86e841f5_0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7" name="Google Shape;777;g6d86e841f5_0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gradFill>
          <a:gsLst>
            <a:gs pos="0">
              <a:srgbClr val="401EBB"/>
            </a:gs>
            <a:gs pos="100000">
              <a:srgbClr val="02BCFD"/>
            </a:gs>
          </a:gsLst>
          <a:lin ang="13500032" scaled="0"/>
        </a:gra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882201" y="784275"/>
            <a:ext cx="4505400" cy="205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Fjalla One"/>
              <a:buNone/>
              <a:defRPr sz="5200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Fjalla One"/>
              <a:buNone/>
              <a:defRPr sz="5200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Fjalla One"/>
              <a:buNone/>
              <a:defRPr sz="5200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Fjalla One"/>
              <a:buNone/>
              <a:defRPr sz="5200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Fjalla One"/>
              <a:buNone/>
              <a:defRPr sz="5200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Fjalla One"/>
              <a:buNone/>
              <a:defRPr sz="5200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Fjalla One"/>
              <a:buNone/>
              <a:defRPr sz="5200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Fjalla One"/>
              <a:buNone/>
              <a:defRPr sz="5200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882200" y="3506375"/>
            <a:ext cx="35154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bel"/>
              <a:buNone/>
              <a:defRPr sz="24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SECTION_HEADER_1_2_1">
    <p:bg>
      <p:bgPr>
        <a:gradFill>
          <a:gsLst>
            <a:gs pos="0">
              <a:schemeClr val="accent5"/>
            </a:gs>
            <a:gs pos="100000">
              <a:schemeClr val="accent4"/>
            </a:gs>
          </a:gsLst>
          <a:lin ang="5400700" scaled="0"/>
        </a:grad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gradFill>
          <a:gsLst>
            <a:gs pos="0">
              <a:schemeClr val="accent5"/>
            </a:gs>
            <a:gs pos="100000">
              <a:schemeClr val="accent4"/>
            </a:gs>
          </a:gsLst>
          <a:lin ang="5400700" scaled="0"/>
        </a:gra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5048050" y="1998450"/>
            <a:ext cx="3231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5517975" y="2812950"/>
            <a:ext cx="2862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bel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gradFill>
          <a:gsLst>
            <a:gs pos="0">
              <a:srgbClr val="401EBB"/>
            </a:gs>
            <a:gs pos="100000">
              <a:srgbClr val="02BCFD"/>
            </a:gs>
          </a:gsLst>
          <a:lin ang="18900732" scaled="0"/>
        </a:grad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6"/>
          <p:cNvSpPr txBox="1">
            <a:spLocks noGrp="1"/>
          </p:cNvSpPr>
          <p:nvPr>
            <p:ph type="title"/>
          </p:nvPr>
        </p:nvSpPr>
        <p:spPr>
          <a:xfrm>
            <a:off x="639950" y="550275"/>
            <a:ext cx="2862600" cy="123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gradFill>
          <a:gsLst>
            <a:gs pos="0">
              <a:srgbClr val="401EBB"/>
            </a:gs>
            <a:gs pos="100000">
              <a:srgbClr val="02BCFD"/>
            </a:gs>
          </a:gsLst>
          <a:lin ang="13500032" scaled="0"/>
        </a:grad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7"/>
          <p:cNvSpPr txBox="1">
            <a:spLocks noGrp="1"/>
          </p:cNvSpPr>
          <p:nvPr>
            <p:ph type="title"/>
          </p:nvPr>
        </p:nvSpPr>
        <p:spPr>
          <a:xfrm>
            <a:off x="639950" y="550275"/>
            <a:ext cx="2862600" cy="123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5" name="Google Shape;25;p7"/>
          <p:cNvSpPr txBox="1">
            <a:spLocks noGrp="1"/>
          </p:cNvSpPr>
          <p:nvPr>
            <p:ph type="body" idx="1"/>
          </p:nvPr>
        </p:nvSpPr>
        <p:spPr>
          <a:xfrm>
            <a:off x="639950" y="2225650"/>
            <a:ext cx="2321700" cy="139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SECTION_TITLE_AND_DESCRIPTION_1">
    <p:bg>
      <p:bgPr>
        <a:gradFill>
          <a:gsLst>
            <a:gs pos="0">
              <a:srgbClr val="401EBB"/>
            </a:gs>
            <a:gs pos="100000">
              <a:srgbClr val="02BCFD"/>
            </a:gs>
          </a:gsLst>
          <a:lin ang="18900044" scaled="0"/>
        </a:gra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3"/>
          <p:cNvSpPr txBox="1">
            <a:spLocks noGrp="1"/>
          </p:cNvSpPr>
          <p:nvPr>
            <p:ph type="title"/>
          </p:nvPr>
        </p:nvSpPr>
        <p:spPr>
          <a:xfrm>
            <a:off x="963200" y="2649325"/>
            <a:ext cx="1561800" cy="58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2" name="Google Shape;42;p13"/>
          <p:cNvSpPr txBox="1">
            <a:spLocks noGrp="1"/>
          </p:cNvSpPr>
          <p:nvPr>
            <p:ph type="subTitle" idx="1"/>
          </p:nvPr>
        </p:nvSpPr>
        <p:spPr>
          <a:xfrm>
            <a:off x="963200" y="3238075"/>
            <a:ext cx="1561800" cy="82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13"/>
          <p:cNvSpPr txBox="1">
            <a:spLocks noGrp="1"/>
          </p:cNvSpPr>
          <p:nvPr>
            <p:ph type="title" idx="2"/>
          </p:nvPr>
        </p:nvSpPr>
        <p:spPr>
          <a:xfrm>
            <a:off x="2848475" y="2649325"/>
            <a:ext cx="1561800" cy="58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13"/>
          <p:cNvSpPr txBox="1">
            <a:spLocks noGrp="1"/>
          </p:cNvSpPr>
          <p:nvPr>
            <p:ph type="subTitle" idx="3"/>
          </p:nvPr>
        </p:nvSpPr>
        <p:spPr>
          <a:xfrm>
            <a:off x="2848475" y="3238075"/>
            <a:ext cx="1561800" cy="82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13"/>
          <p:cNvSpPr txBox="1">
            <a:spLocks noGrp="1"/>
          </p:cNvSpPr>
          <p:nvPr>
            <p:ph type="title" idx="4"/>
          </p:nvPr>
        </p:nvSpPr>
        <p:spPr>
          <a:xfrm>
            <a:off x="4733750" y="2649325"/>
            <a:ext cx="1561800" cy="58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13"/>
          <p:cNvSpPr txBox="1">
            <a:spLocks noGrp="1"/>
          </p:cNvSpPr>
          <p:nvPr>
            <p:ph type="subTitle" idx="5"/>
          </p:nvPr>
        </p:nvSpPr>
        <p:spPr>
          <a:xfrm>
            <a:off x="4733750" y="3238075"/>
            <a:ext cx="1561800" cy="82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13"/>
          <p:cNvSpPr txBox="1">
            <a:spLocks noGrp="1"/>
          </p:cNvSpPr>
          <p:nvPr>
            <p:ph type="title" idx="6"/>
          </p:nvPr>
        </p:nvSpPr>
        <p:spPr>
          <a:xfrm>
            <a:off x="6619025" y="2649325"/>
            <a:ext cx="1561800" cy="58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13"/>
          <p:cNvSpPr txBox="1">
            <a:spLocks noGrp="1"/>
          </p:cNvSpPr>
          <p:nvPr>
            <p:ph type="subTitle" idx="7"/>
          </p:nvPr>
        </p:nvSpPr>
        <p:spPr>
          <a:xfrm>
            <a:off x="6619025" y="3238075"/>
            <a:ext cx="1561800" cy="82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13"/>
          <p:cNvSpPr txBox="1">
            <a:spLocks noGrp="1"/>
          </p:cNvSpPr>
          <p:nvPr>
            <p:ph type="title" idx="8" hasCustomPrompt="1"/>
          </p:nvPr>
        </p:nvSpPr>
        <p:spPr>
          <a:xfrm>
            <a:off x="1033550" y="1246375"/>
            <a:ext cx="1421100" cy="105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83FAFF"/>
              </a:buClr>
              <a:buSzPts val="4800"/>
              <a:buNone/>
              <a:defRPr sz="4800">
                <a:solidFill>
                  <a:srgbClr val="83FA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83FAFF"/>
              </a:buClr>
              <a:buSzPts val="4800"/>
              <a:buNone/>
              <a:defRPr sz="4800">
                <a:solidFill>
                  <a:srgbClr val="83FA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83FAFF"/>
              </a:buClr>
              <a:buSzPts val="4800"/>
              <a:buNone/>
              <a:defRPr sz="4800">
                <a:solidFill>
                  <a:srgbClr val="83FA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83FAFF"/>
              </a:buClr>
              <a:buSzPts val="4800"/>
              <a:buNone/>
              <a:defRPr sz="4800">
                <a:solidFill>
                  <a:srgbClr val="83FA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83FAFF"/>
              </a:buClr>
              <a:buSzPts val="4800"/>
              <a:buNone/>
              <a:defRPr sz="4800">
                <a:solidFill>
                  <a:srgbClr val="83FA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83FAFF"/>
              </a:buClr>
              <a:buSzPts val="4800"/>
              <a:buNone/>
              <a:defRPr sz="4800">
                <a:solidFill>
                  <a:srgbClr val="83FA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83FAFF"/>
              </a:buClr>
              <a:buSzPts val="4800"/>
              <a:buNone/>
              <a:defRPr sz="4800">
                <a:solidFill>
                  <a:srgbClr val="83FA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83FAFF"/>
              </a:buClr>
              <a:buSzPts val="4800"/>
              <a:buNone/>
              <a:defRPr sz="4800">
                <a:solidFill>
                  <a:srgbClr val="83FA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83FAFF"/>
              </a:buClr>
              <a:buSzPts val="4800"/>
              <a:buNone/>
              <a:defRPr sz="4800">
                <a:solidFill>
                  <a:srgbClr val="83FAFF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0" name="Google Shape;50;p13"/>
          <p:cNvSpPr txBox="1">
            <a:spLocks noGrp="1"/>
          </p:cNvSpPr>
          <p:nvPr>
            <p:ph type="title" idx="9" hasCustomPrompt="1"/>
          </p:nvPr>
        </p:nvSpPr>
        <p:spPr>
          <a:xfrm>
            <a:off x="2918825" y="1246375"/>
            <a:ext cx="1421100" cy="105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83FAFF"/>
              </a:buClr>
              <a:buSzPts val="4800"/>
              <a:buNone/>
              <a:defRPr sz="4800">
                <a:solidFill>
                  <a:srgbClr val="83FA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83FAFF"/>
              </a:buClr>
              <a:buSzPts val="4800"/>
              <a:buNone/>
              <a:defRPr sz="4800">
                <a:solidFill>
                  <a:srgbClr val="83FA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83FAFF"/>
              </a:buClr>
              <a:buSzPts val="4800"/>
              <a:buNone/>
              <a:defRPr sz="4800">
                <a:solidFill>
                  <a:srgbClr val="83FA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83FAFF"/>
              </a:buClr>
              <a:buSzPts val="4800"/>
              <a:buNone/>
              <a:defRPr sz="4800">
                <a:solidFill>
                  <a:srgbClr val="83FA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83FAFF"/>
              </a:buClr>
              <a:buSzPts val="4800"/>
              <a:buNone/>
              <a:defRPr sz="4800">
                <a:solidFill>
                  <a:srgbClr val="83FA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83FAFF"/>
              </a:buClr>
              <a:buSzPts val="4800"/>
              <a:buNone/>
              <a:defRPr sz="4800">
                <a:solidFill>
                  <a:srgbClr val="83FA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83FAFF"/>
              </a:buClr>
              <a:buSzPts val="4800"/>
              <a:buNone/>
              <a:defRPr sz="4800">
                <a:solidFill>
                  <a:srgbClr val="83FA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83FAFF"/>
              </a:buClr>
              <a:buSzPts val="4800"/>
              <a:buNone/>
              <a:defRPr sz="4800">
                <a:solidFill>
                  <a:srgbClr val="83FA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83FAFF"/>
              </a:buClr>
              <a:buSzPts val="4800"/>
              <a:buNone/>
              <a:defRPr sz="4800">
                <a:solidFill>
                  <a:srgbClr val="83FAFF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1" name="Google Shape;51;p13"/>
          <p:cNvSpPr txBox="1">
            <a:spLocks noGrp="1"/>
          </p:cNvSpPr>
          <p:nvPr>
            <p:ph type="title" idx="13" hasCustomPrompt="1"/>
          </p:nvPr>
        </p:nvSpPr>
        <p:spPr>
          <a:xfrm>
            <a:off x="4804100" y="1246375"/>
            <a:ext cx="1421100" cy="105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83FAFF"/>
              </a:buClr>
              <a:buSzPts val="4800"/>
              <a:buNone/>
              <a:defRPr sz="4800">
                <a:solidFill>
                  <a:srgbClr val="83FA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83FAFF"/>
              </a:buClr>
              <a:buSzPts val="4800"/>
              <a:buNone/>
              <a:defRPr sz="4800">
                <a:solidFill>
                  <a:srgbClr val="83FA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83FAFF"/>
              </a:buClr>
              <a:buSzPts val="4800"/>
              <a:buNone/>
              <a:defRPr sz="4800">
                <a:solidFill>
                  <a:srgbClr val="83FA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83FAFF"/>
              </a:buClr>
              <a:buSzPts val="4800"/>
              <a:buNone/>
              <a:defRPr sz="4800">
                <a:solidFill>
                  <a:srgbClr val="83FA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83FAFF"/>
              </a:buClr>
              <a:buSzPts val="4800"/>
              <a:buNone/>
              <a:defRPr sz="4800">
                <a:solidFill>
                  <a:srgbClr val="83FA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83FAFF"/>
              </a:buClr>
              <a:buSzPts val="4800"/>
              <a:buNone/>
              <a:defRPr sz="4800">
                <a:solidFill>
                  <a:srgbClr val="83FA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83FAFF"/>
              </a:buClr>
              <a:buSzPts val="4800"/>
              <a:buNone/>
              <a:defRPr sz="4800">
                <a:solidFill>
                  <a:srgbClr val="83FA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83FAFF"/>
              </a:buClr>
              <a:buSzPts val="4800"/>
              <a:buNone/>
              <a:defRPr sz="4800">
                <a:solidFill>
                  <a:srgbClr val="83FA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83FAFF"/>
              </a:buClr>
              <a:buSzPts val="4800"/>
              <a:buNone/>
              <a:defRPr sz="4800">
                <a:solidFill>
                  <a:srgbClr val="83FAFF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13"/>
          <p:cNvSpPr txBox="1">
            <a:spLocks noGrp="1"/>
          </p:cNvSpPr>
          <p:nvPr>
            <p:ph type="title" idx="14" hasCustomPrompt="1"/>
          </p:nvPr>
        </p:nvSpPr>
        <p:spPr>
          <a:xfrm>
            <a:off x="6689375" y="1246375"/>
            <a:ext cx="1421100" cy="105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83FAFF"/>
              </a:buClr>
              <a:buSzPts val="4800"/>
              <a:buNone/>
              <a:defRPr sz="4800">
                <a:solidFill>
                  <a:srgbClr val="83FA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83FAFF"/>
              </a:buClr>
              <a:buSzPts val="4800"/>
              <a:buNone/>
              <a:defRPr sz="4800">
                <a:solidFill>
                  <a:srgbClr val="83FA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83FAFF"/>
              </a:buClr>
              <a:buSzPts val="4800"/>
              <a:buNone/>
              <a:defRPr sz="4800">
                <a:solidFill>
                  <a:srgbClr val="83FA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83FAFF"/>
              </a:buClr>
              <a:buSzPts val="4800"/>
              <a:buNone/>
              <a:defRPr sz="4800">
                <a:solidFill>
                  <a:srgbClr val="83FA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83FAFF"/>
              </a:buClr>
              <a:buSzPts val="4800"/>
              <a:buNone/>
              <a:defRPr sz="4800">
                <a:solidFill>
                  <a:srgbClr val="83FA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83FAFF"/>
              </a:buClr>
              <a:buSzPts val="4800"/>
              <a:buNone/>
              <a:defRPr sz="4800">
                <a:solidFill>
                  <a:srgbClr val="83FA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83FAFF"/>
              </a:buClr>
              <a:buSzPts val="4800"/>
              <a:buNone/>
              <a:defRPr sz="4800">
                <a:solidFill>
                  <a:srgbClr val="83FA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83FAFF"/>
              </a:buClr>
              <a:buSzPts val="4800"/>
              <a:buNone/>
              <a:defRPr sz="4800">
                <a:solidFill>
                  <a:srgbClr val="83FA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83FAFF"/>
              </a:buClr>
              <a:buSzPts val="4800"/>
              <a:buNone/>
              <a:defRPr sz="4800">
                <a:solidFill>
                  <a:srgbClr val="83FAFF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SECTION_HEADER_1_1">
    <p:bg>
      <p:bgPr>
        <a:gradFill>
          <a:gsLst>
            <a:gs pos="0">
              <a:schemeClr val="accent5"/>
            </a:gs>
            <a:gs pos="100000">
              <a:schemeClr val="accent4"/>
            </a:gs>
          </a:gsLst>
          <a:lin ang="5400700" scaled="0"/>
        </a:grad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"/>
          <p:cNvSpPr txBox="1">
            <a:spLocks noGrp="1"/>
          </p:cNvSpPr>
          <p:nvPr>
            <p:ph type="title"/>
          </p:nvPr>
        </p:nvSpPr>
        <p:spPr>
          <a:xfrm>
            <a:off x="639950" y="550275"/>
            <a:ext cx="2862600" cy="123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SECTION_TITLE_AND_DESCRIPTION_1_2">
    <p:bg>
      <p:bgPr>
        <a:gradFill>
          <a:gsLst>
            <a:gs pos="0">
              <a:srgbClr val="401EBB"/>
            </a:gs>
            <a:gs pos="100000">
              <a:srgbClr val="02BCFD"/>
            </a:gs>
          </a:gsLst>
          <a:lin ang="18900044" scaled="0"/>
        </a:grad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TITLE_1_1">
    <p:bg>
      <p:bgPr>
        <a:gradFill>
          <a:gsLst>
            <a:gs pos="0">
              <a:srgbClr val="401EBB"/>
            </a:gs>
            <a:gs pos="100000">
              <a:srgbClr val="02BCFD"/>
            </a:gs>
          </a:gsLst>
          <a:lin ang="13500032" scaled="0"/>
        </a:gradFill>
        <a:effectLst/>
      </p:bgPr>
    </p:bg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rgbClr val="401EBB"/>
            </a:gs>
            <a:gs pos="100000">
              <a:srgbClr val="02BCFD"/>
            </a:gs>
          </a:gsLst>
          <a:lin ang="18900732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Fjalla One"/>
              <a:buNone/>
              <a:defRPr sz="2800">
                <a:solidFill>
                  <a:srgbClr val="FFFFFF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bel"/>
              <a:buChar char="●"/>
              <a:defRPr sz="18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bel"/>
              <a:buChar char="○"/>
              <a:defRPr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bel"/>
              <a:buChar char="■"/>
              <a:defRPr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bel"/>
              <a:buChar char="●"/>
              <a:defRPr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bel"/>
              <a:buChar char="○"/>
              <a:defRPr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bel"/>
              <a:buChar char="■"/>
              <a:defRPr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bel"/>
              <a:buChar char="●"/>
              <a:defRPr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bel"/>
              <a:buChar char="○"/>
              <a:defRPr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Abel"/>
              <a:buChar char="■"/>
              <a:defRPr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3" r:id="rId4"/>
    <p:sldLayoutId id="2147483658" r:id="rId5"/>
    <p:sldLayoutId id="2147483659" r:id="rId6"/>
    <p:sldLayoutId id="2147483665" r:id="rId7"/>
    <p:sldLayoutId id="2147483671" r:id="rId8"/>
    <p:sldLayoutId id="2147483672" r:id="rId9"/>
    <p:sldLayoutId id="2147483673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3949" y="432708"/>
            <a:ext cx="8537171" cy="3906535"/>
          </a:xfrm>
        </p:spPr>
        <p:txBody>
          <a:bodyPr/>
          <a:lstStyle/>
          <a:p>
            <a:pPr algn="ctr"/>
            <a:r>
              <a:rPr lang="vi-VN" dirty="0">
                <a:latin typeface="+mj-lt"/>
              </a:rPr>
              <a:t>Kính chào các thầy và  các bạn. Sau đâ </a:t>
            </a:r>
            <a:r>
              <a:rPr lang="vi-VN">
                <a:latin typeface="+mj-lt"/>
              </a:rPr>
              <a:t>chúng em </a:t>
            </a:r>
            <a:r>
              <a:rPr lang="vi-VN" dirty="0">
                <a:latin typeface="+mj-lt"/>
              </a:rPr>
              <a:t>– </a:t>
            </a:r>
            <a:r>
              <a:rPr lang="vi-VN">
                <a:latin typeface="+mj-lt"/>
              </a:rPr>
              <a:t>nhóm 5, </a:t>
            </a:r>
            <a:r>
              <a:rPr lang="vi-VN" dirty="0">
                <a:latin typeface="+mj-lt"/>
              </a:rPr>
              <a:t>xin </a:t>
            </a:r>
            <a:r>
              <a:rPr lang="vi-VN">
                <a:latin typeface="+mj-lt"/>
              </a:rPr>
              <a:t>phép giới thiệu </a:t>
            </a:r>
            <a:r>
              <a:rPr lang="vi-VN" dirty="0">
                <a:latin typeface="+mj-lt"/>
              </a:rPr>
              <a:t>và trình bày sản phẩm đồ án </a:t>
            </a:r>
            <a:br>
              <a:rPr lang="vi-VN" dirty="0">
                <a:latin typeface="+mj-lt"/>
              </a:rPr>
            </a:br>
            <a:r>
              <a:rPr lang="vi-VN" dirty="0">
                <a:latin typeface="+mj-lt"/>
              </a:rPr>
              <a:t>‘Phần mềm quản lý ký túc xá – Dorm manager’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602859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844" y="217714"/>
            <a:ext cx="2277687" cy="1232400"/>
          </a:xfrm>
        </p:spPr>
        <p:txBody>
          <a:bodyPr/>
          <a:lstStyle/>
          <a:p>
            <a:r>
              <a:rPr lang="vi-VN">
                <a:latin typeface="Cascadia Code" panose="020B0609020000020004" pitchFamily="49" charset="0"/>
                <a:cs typeface="Cascadia Code" panose="020B0609020000020004" pitchFamily="49" charset="0"/>
              </a:rPr>
              <a:t>Quản lý phòng</a:t>
            </a:r>
            <a:endParaRPr lang="en-US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2499919" y="493219"/>
            <a:ext cx="6486237" cy="4197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89187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9390" y="0"/>
            <a:ext cx="2004353" cy="1429790"/>
          </a:xfrm>
        </p:spPr>
        <p:txBody>
          <a:bodyPr/>
          <a:lstStyle/>
          <a:p>
            <a:r>
              <a:rPr lang="vi-VN" dirty="0">
                <a:latin typeface="Cascadia Code" panose="020B0609020000020004" pitchFamily="49" charset="0"/>
                <a:cs typeface="Cascadia Code" panose="020B0609020000020004" pitchFamily="49" charset="0"/>
              </a:rPr>
              <a:t>Thêm phòng</a:t>
            </a:r>
            <a:endParaRPr lang="en-US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2416029" y="450304"/>
            <a:ext cx="6588790" cy="4259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74546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59084"/>
            <a:ext cx="2269375" cy="1232400"/>
          </a:xfrm>
        </p:spPr>
        <p:txBody>
          <a:bodyPr/>
          <a:lstStyle/>
          <a:p>
            <a:r>
              <a:rPr lang="vi-VN">
                <a:latin typeface="+mj-lt"/>
                <a:cs typeface="Cascadia Code" panose="020B0609020000020004" pitchFamily="49" charset="0"/>
              </a:rPr>
              <a:t>Quản lý hóa đơn</a:t>
            </a:r>
            <a:endParaRPr lang="en-US" dirty="0">
              <a:latin typeface="+mj-lt"/>
              <a:cs typeface="Cascadia Code" panose="020B0609020000020004" pitchFamily="49" charset="0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2416029" y="457312"/>
            <a:ext cx="6584643" cy="4261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9866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20332"/>
            <a:ext cx="2369127" cy="1232400"/>
          </a:xfrm>
        </p:spPr>
        <p:txBody>
          <a:bodyPr/>
          <a:lstStyle/>
          <a:p>
            <a:r>
              <a:rPr lang="vi-VN" dirty="0">
                <a:latin typeface="Cascadia Code" panose="020B0609020000020004" pitchFamily="49" charset="0"/>
                <a:cs typeface="Cascadia Code" panose="020B0609020000020004" pitchFamily="49" charset="0"/>
              </a:rPr>
              <a:t>Thêm hóa đơn</a:t>
            </a:r>
            <a:endParaRPr lang="en-US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2487124" y="471944"/>
            <a:ext cx="6512237" cy="4207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36907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63"/>
            <a:ext cx="2862600" cy="1812492"/>
          </a:xfrm>
        </p:spPr>
        <p:txBody>
          <a:bodyPr/>
          <a:lstStyle/>
          <a:p>
            <a:r>
              <a:rPr lang="vi-VN" dirty="0">
                <a:latin typeface="Cascadia Code" panose="020B0609020000020004" pitchFamily="49" charset="0"/>
                <a:cs typeface="Cascadia Code" panose="020B0609020000020004" pitchFamily="49" charset="0"/>
              </a:rPr>
              <a:t>Quản lý tài khoản nhân viên</a:t>
            </a:r>
            <a:endParaRPr lang="en-US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2638697" y="565745"/>
            <a:ext cx="6324237" cy="4092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78052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2862600" cy="1878676"/>
          </a:xfrm>
        </p:spPr>
        <p:txBody>
          <a:bodyPr/>
          <a:lstStyle/>
          <a:p>
            <a:r>
              <a:rPr lang="vi-VN" dirty="0">
                <a:latin typeface="Cascadia Code" panose="020B0609020000020004" pitchFamily="49" charset="0"/>
                <a:cs typeface="Cascadia Code" panose="020B0609020000020004" pitchFamily="49" charset="0"/>
              </a:rPr>
              <a:t>Thêm tài khoản nhân viên</a:t>
            </a:r>
            <a:endParaRPr lang="en-US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2862600" y="575042"/>
            <a:ext cx="6114486" cy="3945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03662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2862600" cy="1878676"/>
          </a:xfrm>
        </p:spPr>
        <p:txBody>
          <a:bodyPr/>
          <a:lstStyle/>
          <a:p>
            <a:r>
              <a:rPr lang="vi-VN" dirty="0">
                <a:latin typeface="Cascadia Code" panose="020B0609020000020004" pitchFamily="49" charset="0"/>
                <a:cs typeface="Cascadia Code" panose="020B0609020000020004" pitchFamily="49" charset="0"/>
              </a:rPr>
              <a:t>Quản lý thông báo chung</a:t>
            </a:r>
            <a:endParaRPr lang="en-US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2871896" y="575042"/>
            <a:ext cx="6095893" cy="3945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90789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2862600" cy="1878676"/>
          </a:xfrm>
        </p:spPr>
        <p:txBody>
          <a:bodyPr/>
          <a:lstStyle/>
          <a:p>
            <a:r>
              <a:rPr lang="vi-VN" dirty="0">
                <a:latin typeface="Cascadia Code" panose="020B0609020000020004" pitchFamily="49" charset="0"/>
                <a:cs typeface="Cascadia Code" panose="020B0609020000020004" pitchFamily="49" charset="0"/>
              </a:rPr>
              <a:t>Thêm thông báo thủ công</a:t>
            </a:r>
            <a:endParaRPr lang="en-US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2862600" y="580144"/>
            <a:ext cx="6114486" cy="3934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40539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2862600" cy="1878676"/>
          </a:xfrm>
        </p:spPr>
        <p:txBody>
          <a:bodyPr/>
          <a:lstStyle/>
          <a:p>
            <a:r>
              <a:rPr lang="vi-VN" dirty="0">
                <a:latin typeface="Cascadia Code" panose="020B0609020000020004" pitchFamily="49" charset="0"/>
                <a:cs typeface="Cascadia Code" panose="020B0609020000020004" pitchFamily="49" charset="0"/>
              </a:rPr>
              <a:t>Quản lý phản hồi từ học sinh</a:t>
            </a:r>
            <a:endParaRPr lang="en-US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2881636" y="575042"/>
            <a:ext cx="6076414" cy="3945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75388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2862600" cy="1878676"/>
          </a:xfrm>
        </p:spPr>
        <p:txBody>
          <a:bodyPr/>
          <a:lstStyle/>
          <a:p>
            <a:r>
              <a:rPr lang="vi-VN" dirty="0">
                <a:latin typeface="Cascadia Code" panose="020B0609020000020004" pitchFamily="49" charset="0"/>
                <a:cs typeface="Cascadia Code" panose="020B0609020000020004" pitchFamily="49" charset="0"/>
              </a:rPr>
              <a:t>Xem và trả lời phản hồi</a:t>
            </a:r>
            <a:endParaRPr lang="en-US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2862600" y="578345"/>
            <a:ext cx="6114486" cy="3938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48034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vi-VN" dirty="0">
                <a:latin typeface="Century Gothic" panose="020B0502020202020204" pitchFamily="34" charset="0"/>
              </a:rPr>
              <a:t>DORM </a:t>
            </a:r>
            <a:br>
              <a:rPr lang="vi-VN" dirty="0">
                <a:latin typeface="Century Gothic" panose="020B0502020202020204" pitchFamily="34" charset="0"/>
              </a:rPr>
            </a:br>
            <a:r>
              <a:rPr lang="vi-VN" dirty="0">
                <a:latin typeface="Century Gothic" panose="020B0502020202020204" pitchFamily="34" charset="0"/>
              </a:rPr>
              <a:t>MANAGER</a:t>
            </a:r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65051" y="3132306"/>
            <a:ext cx="3365672" cy="823436"/>
          </a:xfrm>
        </p:spPr>
        <p:txBody>
          <a:bodyPr/>
          <a:lstStyle/>
          <a:p>
            <a:r>
              <a:rPr lang="vi-VN" dirty="0">
                <a:latin typeface="Cascadia Code" panose="020B0609020000020004" pitchFamily="49" charset="0"/>
              </a:rPr>
              <a:t>PHẦN MỀM QUẢN LÝ </a:t>
            </a:r>
          </a:p>
          <a:p>
            <a:r>
              <a:rPr lang="vi-VN" dirty="0">
                <a:latin typeface="Cascadia Code" panose="020B0609020000020004" pitchFamily="49" charset="0"/>
              </a:rPr>
              <a:t>   KÝ TÚC XÁ</a:t>
            </a:r>
            <a:endParaRPr lang="en-US" dirty="0">
              <a:latin typeface="Cascadia Code" panose="020B0609020000020004" pitchFamily="49" charset="0"/>
            </a:endParaRPr>
          </a:p>
        </p:txBody>
      </p:sp>
      <p:grpSp>
        <p:nvGrpSpPr>
          <p:cNvPr id="4" name="Google Shape;146;p30"/>
          <p:cNvGrpSpPr/>
          <p:nvPr/>
        </p:nvGrpSpPr>
        <p:grpSpPr>
          <a:xfrm>
            <a:off x="4261743" y="-66385"/>
            <a:ext cx="4882257" cy="5806520"/>
            <a:chOff x="4355896" y="-72048"/>
            <a:chExt cx="4882257" cy="5806520"/>
          </a:xfrm>
        </p:grpSpPr>
        <p:grpSp>
          <p:nvGrpSpPr>
            <p:cNvPr id="5" name="Google Shape;147;p30"/>
            <p:cNvGrpSpPr/>
            <p:nvPr/>
          </p:nvGrpSpPr>
          <p:grpSpPr>
            <a:xfrm>
              <a:off x="4706238" y="-72048"/>
              <a:ext cx="4531915" cy="5488741"/>
              <a:chOff x="1812875" y="238125"/>
              <a:chExt cx="4088700" cy="4951950"/>
            </a:xfrm>
          </p:grpSpPr>
          <p:sp>
            <p:nvSpPr>
              <p:cNvPr id="90" name="Google Shape;148;p30"/>
              <p:cNvSpPr/>
              <p:nvPr/>
            </p:nvSpPr>
            <p:spPr>
              <a:xfrm>
                <a:off x="1812875" y="726775"/>
                <a:ext cx="744825" cy="4422075"/>
              </a:xfrm>
              <a:custGeom>
                <a:avLst/>
                <a:gdLst/>
                <a:ahLst/>
                <a:cxnLst/>
                <a:rect l="l" t="t" r="r" b="b"/>
                <a:pathLst>
                  <a:path w="29793" h="176883" extrusionOk="0">
                    <a:moveTo>
                      <a:pt x="1" y="1"/>
                    </a:moveTo>
                    <a:lnTo>
                      <a:pt x="29793" y="1"/>
                    </a:lnTo>
                    <a:lnTo>
                      <a:pt x="29793" y="176883"/>
                    </a:lnTo>
                    <a:lnTo>
                      <a:pt x="1" y="176883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11372"/>
                    </a:srgbClr>
                  </a:gs>
                  <a:gs pos="66000">
                    <a:srgbClr val="E354F7">
                      <a:alpha val="56862"/>
                    </a:srgbClr>
                  </a:gs>
                  <a:gs pos="100000">
                    <a:srgbClr val="10ECFF">
                      <a:alpha val="86274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149;p30"/>
              <p:cNvSpPr/>
              <p:nvPr/>
            </p:nvSpPr>
            <p:spPr>
              <a:xfrm>
                <a:off x="2989575" y="281725"/>
                <a:ext cx="789725" cy="4810400"/>
              </a:xfrm>
              <a:custGeom>
                <a:avLst/>
                <a:gdLst/>
                <a:ahLst/>
                <a:cxnLst/>
                <a:rect l="l" t="t" r="r" b="b"/>
                <a:pathLst>
                  <a:path w="31589" h="192416" extrusionOk="0">
                    <a:moveTo>
                      <a:pt x="0" y="1"/>
                    </a:moveTo>
                    <a:lnTo>
                      <a:pt x="31588" y="1"/>
                    </a:lnTo>
                    <a:lnTo>
                      <a:pt x="31588" y="192415"/>
                    </a:lnTo>
                    <a:lnTo>
                      <a:pt x="0" y="192415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11372"/>
                    </a:srgbClr>
                  </a:gs>
                  <a:gs pos="66000">
                    <a:srgbClr val="E354F7">
                      <a:alpha val="56862"/>
                    </a:srgbClr>
                  </a:gs>
                  <a:gs pos="100000">
                    <a:srgbClr val="10ECFF">
                      <a:alpha val="86274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150;p30"/>
              <p:cNvSpPr/>
              <p:nvPr/>
            </p:nvSpPr>
            <p:spPr>
              <a:xfrm>
                <a:off x="2761525" y="768000"/>
                <a:ext cx="744875" cy="4422075"/>
              </a:xfrm>
              <a:custGeom>
                <a:avLst/>
                <a:gdLst/>
                <a:ahLst/>
                <a:cxnLst/>
                <a:rect l="l" t="t" r="r" b="b"/>
                <a:pathLst>
                  <a:path w="29795" h="176883" extrusionOk="0">
                    <a:moveTo>
                      <a:pt x="1" y="1"/>
                    </a:moveTo>
                    <a:lnTo>
                      <a:pt x="29794" y="1"/>
                    </a:lnTo>
                    <a:lnTo>
                      <a:pt x="29794" y="176883"/>
                    </a:lnTo>
                    <a:lnTo>
                      <a:pt x="1" y="176883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11372"/>
                    </a:srgbClr>
                  </a:gs>
                  <a:gs pos="66000">
                    <a:srgbClr val="E354F7">
                      <a:alpha val="56862"/>
                    </a:srgbClr>
                  </a:gs>
                  <a:gs pos="100000">
                    <a:srgbClr val="10ECFF">
                      <a:alpha val="86274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151;p30"/>
              <p:cNvSpPr/>
              <p:nvPr/>
            </p:nvSpPr>
            <p:spPr>
              <a:xfrm>
                <a:off x="3664550" y="702625"/>
                <a:ext cx="744825" cy="4422100"/>
              </a:xfrm>
              <a:custGeom>
                <a:avLst/>
                <a:gdLst/>
                <a:ahLst/>
                <a:cxnLst/>
                <a:rect l="l" t="t" r="r" b="b"/>
                <a:pathLst>
                  <a:path w="29793" h="176884" extrusionOk="0">
                    <a:moveTo>
                      <a:pt x="0" y="1"/>
                    </a:moveTo>
                    <a:lnTo>
                      <a:pt x="29793" y="1"/>
                    </a:lnTo>
                    <a:lnTo>
                      <a:pt x="29793" y="176884"/>
                    </a:lnTo>
                    <a:lnTo>
                      <a:pt x="0" y="176884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11372"/>
                    </a:srgbClr>
                  </a:gs>
                  <a:gs pos="66000">
                    <a:srgbClr val="E354F7">
                      <a:alpha val="56862"/>
                    </a:srgbClr>
                  </a:gs>
                  <a:gs pos="100000">
                    <a:srgbClr val="10ECFF">
                      <a:alpha val="86274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152;p30"/>
              <p:cNvSpPr/>
              <p:nvPr/>
            </p:nvSpPr>
            <p:spPr>
              <a:xfrm>
                <a:off x="5066800" y="260400"/>
                <a:ext cx="744850" cy="4810400"/>
              </a:xfrm>
              <a:custGeom>
                <a:avLst/>
                <a:gdLst/>
                <a:ahLst/>
                <a:cxnLst/>
                <a:rect l="l" t="t" r="r" b="b"/>
                <a:pathLst>
                  <a:path w="29794" h="192416" extrusionOk="0">
                    <a:moveTo>
                      <a:pt x="1" y="1"/>
                    </a:moveTo>
                    <a:lnTo>
                      <a:pt x="29793" y="1"/>
                    </a:lnTo>
                    <a:lnTo>
                      <a:pt x="29793" y="192416"/>
                    </a:lnTo>
                    <a:lnTo>
                      <a:pt x="1" y="192416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11372"/>
                    </a:srgbClr>
                  </a:gs>
                  <a:gs pos="66000">
                    <a:srgbClr val="E354F7">
                      <a:alpha val="56862"/>
                    </a:srgbClr>
                  </a:gs>
                  <a:gs pos="100000">
                    <a:srgbClr val="10ECFF">
                      <a:alpha val="86274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153;p30"/>
              <p:cNvSpPr/>
              <p:nvPr/>
            </p:nvSpPr>
            <p:spPr>
              <a:xfrm>
                <a:off x="4996200" y="281725"/>
                <a:ext cx="372450" cy="4810400"/>
              </a:xfrm>
              <a:custGeom>
                <a:avLst/>
                <a:gdLst/>
                <a:ahLst/>
                <a:cxnLst/>
                <a:rect l="l" t="t" r="r" b="b"/>
                <a:pathLst>
                  <a:path w="14898" h="192416" extrusionOk="0">
                    <a:moveTo>
                      <a:pt x="0" y="1"/>
                    </a:moveTo>
                    <a:lnTo>
                      <a:pt x="14897" y="1"/>
                    </a:lnTo>
                    <a:lnTo>
                      <a:pt x="14897" y="192415"/>
                    </a:lnTo>
                    <a:lnTo>
                      <a:pt x="0" y="192415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11372"/>
                    </a:srgbClr>
                  </a:gs>
                  <a:gs pos="66000">
                    <a:srgbClr val="E354F7">
                      <a:alpha val="56862"/>
                    </a:srgbClr>
                  </a:gs>
                  <a:gs pos="100000">
                    <a:srgbClr val="10ECFF">
                      <a:alpha val="86274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154;p30"/>
              <p:cNvSpPr/>
              <p:nvPr/>
            </p:nvSpPr>
            <p:spPr>
              <a:xfrm>
                <a:off x="3753900" y="281725"/>
                <a:ext cx="702300" cy="4810400"/>
              </a:xfrm>
              <a:custGeom>
                <a:avLst/>
                <a:gdLst/>
                <a:ahLst/>
                <a:cxnLst/>
                <a:rect l="l" t="t" r="r" b="b"/>
                <a:pathLst>
                  <a:path w="28092" h="192416" extrusionOk="0">
                    <a:moveTo>
                      <a:pt x="0" y="1"/>
                    </a:moveTo>
                    <a:lnTo>
                      <a:pt x="28091" y="1"/>
                    </a:lnTo>
                    <a:lnTo>
                      <a:pt x="28091" y="192415"/>
                    </a:lnTo>
                    <a:lnTo>
                      <a:pt x="0" y="192415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11372"/>
                    </a:srgbClr>
                  </a:gs>
                  <a:gs pos="66000">
                    <a:srgbClr val="E354F7">
                      <a:alpha val="56862"/>
                    </a:srgbClr>
                  </a:gs>
                  <a:gs pos="100000">
                    <a:srgbClr val="10ECFF">
                      <a:alpha val="86274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155;p30"/>
              <p:cNvSpPr/>
              <p:nvPr/>
            </p:nvSpPr>
            <p:spPr>
              <a:xfrm>
                <a:off x="3969450" y="281725"/>
                <a:ext cx="702325" cy="4810400"/>
              </a:xfrm>
              <a:custGeom>
                <a:avLst/>
                <a:gdLst/>
                <a:ahLst/>
                <a:cxnLst/>
                <a:rect l="l" t="t" r="r" b="b"/>
                <a:pathLst>
                  <a:path w="28093" h="192416" extrusionOk="0">
                    <a:moveTo>
                      <a:pt x="0" y="1"/>
                    </a:moveTo>
                    <a:lnTo>
                      <a:pt x="28092" y="1"/>
                    </a:lnTo>
                    <a:lnTo>
                      <a:pt x="28092" y="192415"/>
                    </a:lnTo>
                    <a:lnTo>
                      <a:pt x="0" y="192415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11372"/>
                    </a:srgbClr>
                  </a:gs>
                  <a:gs pos="66000">
                    <a:srgbClr val="E354F7">
                      <a:alpha val="56862"/>
                    </a:srgbClr>
                  </a:gs>
                  <a:gs pos="100000">
                    <a:srgbClr val="10ECFF">
                      <a:alpha val="86274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156;p30"/>
              <p:cNvSpPr/>
              <p:nvPr/>
            </p:nvSpPr>
            <p:spPr>
              <a:xfrm>
                <a:off x="4234650" y="238125"/>
                <a:ext cx="1666925" cy="4810400"/>
              </a:xfrm>
              <a:custGeom>
                <a:avLst/>
                <a:gdLst/>
                <a:ahLst/>
                <a:cxnLst/>
                <a:rect l="l" t="t" r="r" b="b"/>
                <a:pathLst>
                  <a:path w="66677" h="192416" extrusionOk="0">
                    <a:moveTo>
                      <a:pt x="1" y="0"/>
                    </a:moveTo>
                    <a:lnTo>
                      <a:pt x="66676" y="0"/>
                    </a:lnTo>
                    <a:lnTo>
                      <a:pt x="66676" y="192415"/>
                    </a:lnTo>
                    <a:lnTo>
                      <a:pt x="1" y="192415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11372"/>
                    </a:srgbClr>
                  </a:gs>
                  <a:gs pos="66000">
                    <a:srgbClr val="E354F7">
                      <a:alpha val="56862"/>
                    </a:srgbClr>
                  </a:gs>
                  <a:gs pos="100000">
                    <a:srgbClr val="10ECFF">
                      <a:alpha val="86274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" name="Google Shape;157;p30"/>
            <p:cNvGrpSpPr/>
            <p:nvPr/>
          </p:nvGrpSpPr>
          <p:grpSpPr>
            <a:xfrm>
              <a:off x="6947561" y="1888323"/>
              <a:ext cx="457575" cy="392346"/>
              <a:chOff x="3835000" y="2006775"/>
              <a:chExt cx="412825" cy="353975"/>
            </a:xfrm>
          </p:grpSpPr>
          <p:sp>
            <p:nvSpPr>
              <p:cNvPr id="88" name="Google Shape;158;p30"/>
              <p:cNvSpPr/>
              <p:nvPr/>
            </p:nvSpPr>
            <p:spPr>
              <a:xfrm>
                <a:off x="3835000" y="2152100"/>
                <a:ext cx="412825" cy="208650"/>
              </a:xfrm>
              <a:custGeom>
                <a:avLst/>
                <a:gdLst/>
                <a:ahLst/>
                <a:cxnLst/>
                <a:rect l="l" t="t" r="r" b="b"/>
                <a:pathLst>
                  <a:path w="16513" h="8346" extrusionOk="0">
                    <a:moveTo>
                      <a:pt x="8256" y="8346"/>
                    </a:moveTo>
                    <a:cubicBezTo>
                      <a:pt x="3704" y="8346"/>
                      <a:pt x="0" y="6473"/>
                      <a:pt x="0" y="4173"/>
                    </a:cubicBezTo>
                    <a:cubicBezTo>
                      <a:pt x="0" y="1873"/>
                      <a:pt x="3704" y="1"/>
                      <a:pt x="8256" y="1"/>
                    </a:cubicBezTo>
                    <a:cubicBezTo>
                      <a:pt x="12809" y="1"/>
                      <a:pt x="16512" y="1872"/>
                      <a:pt x="16512" y="4173"/>
                    </a:cubicBezTo>
                    <a:cubicBezTo>
                      <a:pt x="16512" y="6475"/>
                      <a:pt x="12809" y="8346"/>
                      <a:pt x="8256" y="8346"/>
                    </a:cubicBezTo>
                    <a:close/>
                    <a:moveTo>
                      <a:pt x="8256" y="106"/>
                    </a:moveTo>
                    <a:cubicBezTo>
                      <a:pt x="3762" y="106"/>
                      <a:pt x="105" y="1930"/>
                      <a:pt x="105" y="4173"/>
                    </a:cubicBezTo>
                    <a:cubicBezTo>
                      <a:pt x="105" y="6416"/>
                      <a:pt x="3762" y="8241"/>
                      <a:pt x="8256" y="8241"/>
                    </a:cubicBezTo>
                    <a:cubicBezTo>
                      <a:pt x="12751" y="8241"/>
                      <a:pt x="16406" y="6416"/>
                      <a:pt x="16406" y="4173"/>
                    </a:cubicBezTo>
                    <a:cubicBezTo>
                      <a:pt x="16406" y="1930"/>
                      <a:pt x="12751" y="106"/>
                      <a:pt x="8256" y="106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159;p30"/>
              <p:cNvSpPr/>
              <p:nvPr/>
            </p:nvSpPr>
            <p:spPr>
              <a:xfrm>
                <a:off x="3835000" y="2006775"/>
                <a:ext cx="412825" cy="208650"/>
              </a:xfrm>
              <a:custGeom>
                <a:avLst/>
                <a:gdLst/>
                <a:ahLst/>
                <a:cxnLst/>
                <a:rect l="l" t="t" r="r" b="b"/>
                <a:pathLst>
                  <a:path w="16513" h="8346" extrusionOk="0">
                    <a:moveTo>
                      <a:pt x="8256" y="8346"/>
                    </a:moveTo>
                    <a:cubicBezTo>
                      <a:pt x="3704" y="8346"/>
                      <a:pt x="0" y="6474"/>
                      <a:pt x="0" y="4173"/>
                    </a:cubicBezTo>
                    <a:cubicBezTo>
                      <a:pt x="0" y="1872"/>
                      <a:pt x="3704" y="0"/>
                      <a:pt x="8256" y="0"/>
                    </a:cubicBezTo>
                    <a:cubicBezTo>
                      <a:pt x="12809" y="0"/>
                      <a:pt x="16512" y="1872"/>
                      <a:pt x="16512" y="4173"/>
                    </a:cubicBezTo>
                    <a:cubicBezTo>
                      <a:pt x="16512" y="6474"/>
                      <a:pt x="12809" y="8346"/>
                      <a:pt x="8256" y="8346"/>
                    </a:cubicBezTo>
                    <a:close/>
                    <a:moveTo>
                      <a:pt x="8256" y="106"/>
                    </a:moveTo>
                    <a:cubicBezTo>
                      <a:pt x="3762" y="106"/>
                      <a:pt x="105" y="1930"/>
                      <a:pt x="105" y="4173"/>
                    </a:cubicBezTo>
                    <a:cubicBezTo>
                      <a:pt x="105" y="6416"/>
                      <a:pt x="3762" y="8239"/>
                      <a:pt x="8256" y="8239"/>
                    </a:cubicBezTo>
                    <a:cubicBezTo>
                      <a:pt x="12751" y="8239"/>
                      <a:pt x="16406" y="6416"/>
                      <a:pt x="16406" y="4173"/>
                    </a:cubicBezTo>
                    <a:cubicBezTo>
                      <a:pt x="16406" y="1931"/>
                      <a:pt x="12751" y="106"/>
                      <a:pt x="8256" y="106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" name="Google Shape;160;p30"/>
            <p:cNvGrpSpPr/>
            <p:nvPr/>
          </p:nvGrpSpPr>
          <p:grpSpPr>
            <a:xfrm>
              <a:off x="7993115" y="1983341"/>
              <a:ext cx="441642" cy="905480"/>
              <a:chOff x="4778300" y="2092500"/>
              <a:chExt cx="398450" cy="816925"/>
            </a:xfrm>
          </p:grpSpPr>
          <p:sp>
            <p:nvSpPr>
              <p:cNvPr id="82" name="Google Shape;161;p30"/>
              <p:cNvSpPr/>
              <p:nvPr/>
            </p:nvSpPr>
            <p:spPr>
              <a:xfrm>
                <a:off x="4853900" y="2658325"/>
                <a:ext cx="216850" cy="251100"/>
              </a:xfrm>
              <a:custGeom>
                <a:avLst/>
                <a:gdLst/>
                <a:ahLst/>
                <a:cxnLst/>
                <a:rect l="l" t="t" r="r" b="b"/>
                <a:pathLst>
                  <a:path w="8674" h="10044" extrusionOk="0">
                    <a:moveTo>
                      <a:pt x="0" y="5023"/>
                    </a:moveTo>
                    <a:lnTo>
                      <a:pt x="8673" y="10044"/>
                    </a:lnTo>
                    <a:lnTo>
                      <a:pt x="8593" y="5023"/>
                    </a:lnTo>
                    <a:lnTo>
                      <a:pt x="14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162;p30"/>
              <p:cNvSpPr/>
              <p:nvPr/>
            </p:nvSpPr>
            <p:spPr>
              <a:xfrm>
                <a:off x="5068725" y="2719900"/>
                <a:ext cx="108025" cy="189525"/>
              </a:xfrm>
              <a:custGeom>
                <a:avLst/>
                <a:gdLst/>
                <a:ahLst/>
                <a:cxnLst/>
                <a:rect l="l" t="t" r="r" b="b"/>
                <a:pathLst>
                  <a:path w="4321" h="7581" extrusionOk="0">
                    <a:moveTo>
                      <a:pt x="4320" y="5316"/>
                    </a:moveTo>
                    <a:lnTo>
                      <a:pt x="4320" y="0"/>
                    </a:lnTo>
                    <a:lnTo>
                      <a:pt x="0" y="2560"/>
                    </a:lnTo>
                    <a:lnTo>
                      <a:pt x="80" y="7581"/>
                    </a:ln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163;p30"/>
              <p:cNvSpPr/>
              <p:nvPr/>
            </p:nvSpPr>
            <p:spPr>
              <a:xfrm>
                <a:off x="4854225" y="2596800"/>
                <a:ext cx="322525" cy="187125"/>
              </a:xfrm>
              <a:custGeom>
                <a:avLst/>
                <a:gdLst/>
                <a:ahLst/>
                <a:cxnLst/>
                <a:rect l="l" t="t" r="r" b="b"/>
                <a:pathLst>
                  <a:path w="12901" h="7485" extrusionOk="0">
                    <a:moveTo>
                      <a:pt x="4371" y="0"/>
                    </a:moveTo>
                    <a:lnTo>
                      <a:pt x="12900" y="4924"/>
                    </a:lnTo>
                    <a:lnTo>
                      <a:pt x="8580" y="7484"/>
                    </a:lnTo>
                    <a:lnTo>
                      <a:pt x="1" y="2461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164;p30"/>
              <p:cNvSpPr/>
              <p:nvPr/>
            </p:nvSpPr>
            <p:spPr>
              <a:xfrm>
                <a:off x="4778300" y="2140525"/>
                <a:ext cx="169350" cy="196125"/>
              </a:xfrm>
              <a:custGeom>
                <a:avLst/>
                <a:gdLst/>
                <a:ahLst/>
                <a:cxnLst/>
                <a:rect l="l" t="t" r="r" b="b"/>
                <a:pathLst>
                  <a:path w="6774" h="7845" extrusionOk="0">
                    <a:moveTo>
                      <a:pt x="0" y="3923"/>
                    </a:moveTo>
                    <a:lnTo>
                      <a:pt x="6773" y="7844"/>
                    </a:lnTo>
                    <a:lnTo>
                      <a:pt x="6711" y="3923"/>
                    </a:lnTo>
                    <a:lnTo>
                      <a:pt x="11" y="1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165;p30"/>
              <p:cNvSpPr/>
              <p:nvPr/>
            </p:nvSpPr>
            <p:spPr>
              <a:xfrm>
                <a:off x="4946050" y="2188625"/>
                <a:ext cx="84375" cy="148025"/>
              </a:xfrm>
              <a:custGeom>
                <a:avLst/>
                <a:gdLst/>
                <a:ahLst/>
                <a:cxnLst/>
                <a:rect l="l" t="t" r="r" b="b"/>
                <a:pathLst>
                  <a:path w="3375" h="5921" extrusionOk="0">
                    <a:moveTo>
                      <a:pt x="3374" y="3774"/>
                    </a:moveTo>
                    <a:lnTo>
                      <a:pt x="3374" y="0"/>
                    </a:lnTo>
                    <a:lnTo>
                      <a:pt x="1" y="1999"/>
                    </a:lnTo>
                    <a:lnTo>
                      <a:pt x="63" y="5920"/>
                    </a:ln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166;p30"/>
              <p:cNvSpPr/>
              <p:nvPr/>
            </p:nvSpPr>
            <p:spPr>
              <a:xfrm>
                <a:off x="4778575" y="2092500"/>
                <a:ext cx="251850" cy="146125"/>
              </a:xfrm>
              <a:custGeom>
                <a:avLst/>
                <a:gdLst/>
                <a:ahLst/>
                <a:cxnLst/>
                <a:rect l="l" t="t" r="r" b="b"/>
                <a:pathLst>
                  <a:path w="10074" h="5845" extrusionOk="0">
                    <a:moveTo>
                      <a:pt x="3413" y="0"/>
                    </a:moveTo>
                    <a:lnTo>
                      <a:pt x="10073" y="3845"/>
                    </a:lnTo>
                    <a:lnTo>
                      <a:pt x="6700" y="5844"/>
                    </a:lnTo>
                    <a:lnTo>
                      <a:pt x="0" y="1922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" name="Google Shape;167;p30"/>
            <p:cNvGrpSpPr/>
            <p:nvPr/>
          </p:nvGrpSpPr>
          <p:grpSpPr>
            <a:xfrm>
              <a:off x="6428830" y="1344903"/>
              <a:ext cx="464530" cy="3928170"/>
              <a:chOff x="3367000" y="1516500"/>
              <a:chExt cx="419100" cy="3544000"/>
            </a:xfrm>
          </p:grpSpPr>
          <p:sp>
            <p:nvSpPr>
              <p:cNvPr id="72" name="Google Shape;168;p30"/>
              <p:cNvSpPr/>
              <p:nvPr/>
            </p:nvSpPr>
            <p:spPr>
              <a:xfrm>
                <a:off x="3367000" y="1767425"/>
                <a:ext cx="216847" cy="3293075"/>
              </a:xfrm>
              <a:custGeom>
                <a:avLst/>
                <a:gdLst/>
                <a:ahLst/>
                <a:cxnLst/>
                <a:rect l="l" t="t" r="r" b="b"/>
                <a:pathLst>
                  <a:path w="8383" h="131723" extrusionOk="0">
                    <a:moveTo>
                      <a:pt x="8383" y="131722"/>
                    </a:moveTo>
                    <a:lnTo>
                      <a:pt x="8383" y="4876"/>
                    </a:lnTo>
                    <a:lnTo>
                      <a:pt x="0" y="1"/>
                    </a:lnTo>
                    <a:lnTo>
                      <a:pt x="0" y="126879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100000">
                    <a:schemeClr val="accent3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169;p30"/>
              <p:cNvSpPr/>
              <p:nvPr/>
            </p:nvSpPr>
            <p:spPr>
              <a:xfrm>
                <a:off x="3576550" y="1767375"/>
                <a:ext cx="209550" cy="3284150"/>
              </a:xfrm>
              <a:custGeom>
                <a:avLst/>
                <a:gdLst/>
                <a:ahLst/>
                <a:cxnLst/>
                <a:rect l="l" t="t" r="r" b="b"/>
                <a:pathLst>
                  <a:path w="8382" h="131366" extrusionOk="0">
                    <a:moveTo>
                      <a:pt x="1" y="131366"/>
                    </a:moveTo>
                    <a:lnTo>
                      <a:pt x="8382" y="126523"/>
                    </a:lnTo>
                    <a:lnTo>
                      <a:pt x="8382" y="1"/>
                    </a:lnTo>
                    <a:lnTo>
                      <a:pt x="1" y="4876"/>
                    </a:lnTo>
                    <a:close/>
                  </a:path>
                </a:pathLst>
              </a:custGeom>
              <a:gradFill>
                <a:gsLst>
                  <a:gs pos="0">
                    <a:srgbClr val="AFCAE0"/>
                  </a:gs>
                  <a:gs pos="100000">
                    <a:schemeClr val="accent3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170;p30"/>
              <p:cNvSpPr/>
              <p:nvPr/>
            </p:nvSpPr>
            <p:spPr>
              <a:xfrm>
                <a:off x="3367000" y="1647200"/>
                <a:ext cx="419100" cy="242075"/>
              </a:xfrm>
              <a:custGeom>
                <a:avLst/>
                <a:gdLst/>
                <a:ahLst/>
                <a:cxnLst/>
                <a:rect l="l" t="t" r="r" b="b"/>
                <a:pathLst>
                  <a:path w="16764" h="9683" extrusionOk="0">
                    <a:moveTo>
                      <a:pt x="8320" y="1"/>
                    </a:moveTo>
                    <a:lnTo>
                      <a:pt x="16764" y="4808"/>
                    </a:lnTo>
                    <a:lnTo>
                      <a:pt x="8383" y="9683"/>
                    </a:lnTo>
                    <a:lnTo>
                      <a:pt x="0" y="4808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171;p30"/>
              <p:cNvSpPr/>
              <p:nvPr/>
            </p:nvSpPr>
            <p:spPr>
              <a:xfrm>
                <a:off x="3396600" y="1538575"/>
                <a:ext cx="359550" cy="207825"/>
              </a:xfrm>
              <a:custGeom>
                <a:avLst/>
                <a:gdLst/>
                <a:ahLst/>
                <a:cxnLst/>
                <a:rect l="l" t="t" r="r" b="b"/>
                <a:pathLst>
                  <a:path w="14382" h="8313" extrusionOk="0">
                    <a:moveTo>
                      <a:pt x="7194" y="8312"/>
                    </a:moveTo>
                    <a:lnTo>
                      <a:pt x="0" y="4160"/>
                    </a:lnTo>
                    <a:lnTo>
                      <a:pt x="7204" y="1"/>
                    </a:lnTo>
                    <a:lnTo>
                      <a:pt x="14382" y="4157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172;p30"/>
              <p:cNvSpPr/>
              <p:nvPr/>
            </p:nvSpPr>
            <p:spPr>
              <a:xfrm>
                <a:off x="3396600" y="1642550"/>
                <a:ext cx="180125" cy="187050"/>
              </a:xfrm>
              <a:custGeom>
                <a:avLst/>
                <a:gdLst/>
                <a:ahLst/>
                <a:cxnLst/>
                <a:rect l="l" t="t" r="r" b="b"/>
                <a:pathLst>
                  <a:path w="7205" h="7482" extrusionOk="0">
                    <a:moveTo>
                      <a:pt x="7194" y="4153"/>
                    </a:moveTo>
                    <a:lnTo>
                      <a:pt x="7204" y="7481"/>
                    </a:lnTo>
                    <a:lnTo>
                      <a:pt x="0" y="332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173;p30"/>
              <p:cNvSpPr/>
              <p:nvPr/>
            </p:nvSpPr>
            <p:spPr>
              <a:xfrm>
                <a:off x="3576425" y="1642475"/>
                <a:ext cx="180125" cy="187125"/>
              </a:xfrm>
              <a:custGeom>
                <a:avLst/>
                <a:gdLst/>
                <a:ahLst/>
                <a:cxnLst/>
                <a:rect l="l" t="t" r="r" b="b"/>
                <a:pathLst>
                  <a:path w="7205" h="7485" extrusionOk="0">
                    <a:moveTo>
                      <a:pt x="7189" y="1"/>
                    </a:moveTo>
                    <a:lnTo>
                      <a:pt x="7205" y="3332"/>
                    </a:lnTo>
                    <a:lnTo>
                      <a:pt x="11" y="7484"/>
                    </a:lnTo>
                    <a:lnTo>
                      <a:pt x="1" y="415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174;p30"/>
              <p:cNvSpPr/>
              <p:nvPr/>
            </p:nvSpPr>
            <p:spPr>
              <a:xfrm>
                <a:off x="3472550" y="1576850"/>
                <a:ext cx="104200" cy="120250"/>
              </a:xfrm>
              <a:custGeom>
                <a:avLst/>
                <a:gdLst/>
                <a:ahLst/>
                <a:cxnLst/>
                <a:rect l="l" t="t" r="r" b="b"/>
                <a:pathLst>
                  <a:path w="4168" h="4810" extrusionOk="0">
                    <a:moveTo>
                      <a:pt x="4167" y="4810"/>
                    </a:moveTo>
                    <a:lnTo>
                      <a:pt x="4162" y="2407"/>
                    </a:lnTo>
                    <a:lnTo>
                      <a:pt x="1" y="1"/>
                    </a:lnTo>
                    <a:lnTo>
                      <a:pt x="1" y="240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175;p30"/>
              <p:cNvSpPr/>
              <p:nvPr/>
            </p:nvSpPr>
            <p:spPr>
              <a:xfrm>
                <a:off x="3576600" y="1576850"/>
                <a:ext cx="104225" cy="120250"/>
              </a:xfrm>
              <a:custGeom>
                <a:avLst/>
                <a:gdLst/>
                <a:ahLst/>
                <a:cxnLst/>
                <a:rect l="l" t="t" r="r" b="b"/>
                <a:pathLst>
                  <a:path w="4169" h="4810" extrusionOk="0">
                    <a:moveTo>
                      <a:pt x="4168" y="1"/>
                    </a:moveTo>
                    <a:lnTo>
                      <a:pt x="4168" y="2405"/>
                    </a:lnTo>
                    <a:lnTo>
                      <a:pt x="5" y="4810"/>
                    </a:lnTo>
                    <a:lnTo>
                      <a:pt x="0" y="2407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176;p30"/>
              <p:cNvSpPr/>
              <p:nvPr/>
            </p:nvSpPr>
            <p:spPr>
              <a:xfrm>
                <a:off x="3472550" y="1516500"/>
                <a:ext cx="208275" cy="120550"/>
              </a:xfrm>
              <a:custGeom>
                <a:avLst/>
                <a:gdLst/>
                <a:ahLst/>
                <a:cxnLst/>
                <a:rect l="l" t="t" r="r" b="b"/>
                <a:pathLst>
                  <a:path w="8331" h="4822" extrusionOk="0">
                    <a:moveTo>
                      <a:pt x="1" y="2415"/>
                    </a:moveTo>
                    <a:lnTo>
                      <a:pt x="4181" y="1"/>
                    </a:lnTo>
                    <a:lnTo>
                      <a:pt x="8330" y="2415"/>
                    </a:lnTo>
                    <a:lnTo>
                      <a:pt x="4162" y="482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177;p30"/>
              <p:cNvSpPr/>
              <p:nvPr/>
            </p:nvSpPr>
            <p:spPr>
              <a:xfrm>
                <a:off x="3622375" y="1954600"/>
                <a:ext cx="99300" cy="819950"/>
              </a:xfrm>
              <a:custGeom>
                <a:avLst/>
                <a:gdLst/>
                <a:ahLst/>
                <a:cxnLst/>
                <a:rect l="l" t="t" r="r" b="b"/>
                <a:pathLst>
                  <a:path w="3972" h="32798" extrusionOk="0">
                    <a:moveTo>
                      <a:pt x="0" y="596"/>
                    </a:moveTo>
                    <a:lnTo>
                      <a:pt x="1024" y="1"/>
                    </a:lnTo>
                    <a:lnTo>
                      <a:pt x="1024" y="9040"/>
                    </a:lnTo>
                    <a:lnTo>
                      <a:pt x="0" y="9630"/>
                    </a:lnTo>
                    <a:close/>
                    <a:moveTo>
                      <a:pt x="2948" y="20319"/>
                    </a:moveTo>
                    <a:lnTo>
                      <a:pt x="3972" y="19728"/>
                    </a:lnTo>
                    <a:lnTo>
                      <a:pt x="3972" y="10689"/>
                    </a:lnTo>
                    <a:lnTo>
                      <a:pt x="2948" y="11284"/>
                    </a:lnTo>
                    <a:close/>
                    <a:moveTo>
                      <a:pt x="166" y="32798"/>
                    </a:moveTo>
                    <a:lnTo>
                      <a:pt x="1190" y="32207"/>
                    </a:lnTo>
                    <a:lnTo>
                      <a:pt x="1190" y="23168"/>
                    </a:lnTo>
                    <a:lnTo>
                      <a:pt x="166" y="23763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23137"/>
                    </a:srgbClr>
                  </a:gs>
                  <a:gs pos="50000">
                    <a:srgbClr val="E354F7">
                      <a:alpha val="56862"/>
                    </a:srgbClr>
                  </a:gs>
                  <a:gs pos="100000">
                    <a:srgbClr val="10ECFF">
                      <a:alpha val="58823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" name="Google Shape;178;p30"/>
            <p:cNvGrpSpPr/>
            <p:nvPr/>
          </p:nvGrpSpPr>
          <p:grpSpPr>
            <a:xfrm>
              <a:off x="7536371" y="1214749"/>
              <a:ext cx="398664" cy="3966160"/>
              <a:chOff x="4366225" y="1399075"/>
              <a:chExt cx="359675" cy="3578275"/>
            </a:xfrm>
          </p:grpSpPr>
          <p:sp>
            <p:nvSpPr>
              <p:cNvPr id="68" name="Google Shape;179;p30"/>
              <p:cNvSpPr/>
              <p:nvPr/>
            </p:nvSpPr>
            <p:spPr>
              <a:xfrm>
                <a:off x="4366225" y="1502200"/>
                <a:ext cx="179900" cy="3475150"/>
              </a:xfrm>
              <a:custGeom>
                <a:avLst/>
                <a:gdLst/>
                <a:ahLst/>
                <a:cxnLst/>
                <a:rect l="l" t="t" r="r" b="b"/>
                <a:pathLst>
                  <a:path w="7196" h="139006" extrusionOk="0">
                    <a:moveTo>
                      <a:pt x="7195" y="139005"/>
                    </a:moveTo>
                    <a:lnTo>
                      <a:pt x="7195" y="4184"/>
                    </a:lnTo>
                    <a:lnTo>
                      <a:pt x="1" y="0"/>
                    </a:lnTo>
                    <a:lnTo>
                      <a:pt x="1" y="134849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180;p30"/>
              <p:cNvSpPr/>
              <p:nvPr/>
            </p:nvSpPr>
            <p:spPr>
              <a:xfrm>
                <a:off x="4546100" y="1503600"/>
                <a:ext cx="179800" cy="3466075"/>
              </a:xfrm>
              <a:custGeom>
                <a:avLst/>
                <a:gdLst/>
                <a:ahLst/>
                <a:cxnLst/>
                <a:rect l="l" t="t" r="r" b="b"/>
                <a:pathLst>
                  <a:path w="7192" h="138643" extrusionOk="0">
                    <a:moveTo>
                      <a:pt x="0" y="138643"/>
                    </a:moveTo>
                    <a:lnTo>
                      <a:pt x="7191" y="134544"/>
                    </a:lnTo>
                    <a:lnTo>
                      <a:pt x="7191" y="1"/>
                    </a:lnTo>
                    <a:lnTo>
                      <a:pt x="0" y="412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5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181;p30"/>
              <p:cNvSpPr/>
              <p:nvPr/>
            </p:nvSpPr>
            <p:spPr>
              <a:xfrm>
                <a:off x="4366225" y="1399075"/>
                <a:ext cx="359675" cy="207725"/>
              </a:xfrm>
              <a:custGeom>
                <a:avLst/>
                <a:gdLst/>
                <a:ahLst/>
                <a:cxnLst/>
                <a:rect l="l" t="t" r="r" b="b"/>
                <a:pathLst>
                  <a:path w="14387" h="8309" extrusionOk="0">
                    <a:moveTo>
                      <a:pt x="7141" y="1"/>
                    </a:moveTo>
                    <a:lnTo>
                      <a:pt x="14386" y="4125"/>
                    </a:lnTo>
                    <a:lnTo>
                      <a:pt x="7195" y="8309"/>
                    </a:lnTo>
                    <a:lnTo>
                      <a:pt x="1" y="4125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5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182;p30"/>
              <p:cNvSpPr/>
              <p:nvPr/>
            </p:nvSpPr>
            <p:spPr>
              <a:xfrm>
                <a:off x="4573550" y="1647025"/>
                <a:ext cx="80800" cy="853975"/>
              </a:xfrm>
              <a:custGeom>
                <a:avLst/>
                <a:gdLst/>
                <a:ahLst/>
                <a:cxnLst/>
                <a:rect l="l" t="t" r="r" b="b"/>
                <a:pathLst>
                  <a:path w="3232" h="34159" extrusionOk="0">
                    <a:moveTo>
                      <a:pt x="0" y="409"/>
                    </a:moveTo>
                    <a:lnTo>
                      <a:pt x="704" y="1"/>
                    </a:lnTo>
                    <a:lnTo>
                      <a:pt x="704" y="6214"/>
                    </a:lnTo>
                    <a:lnTo>
                      <a:pt x="0" y="6620"/>
                    </a:lnTo>
                    <a:close/>
                    <a:moveTo>
                      <a:pt x="2528" y="15615"/>
                    </a:moveTo>
                    <a:lnTo>
                      <a:pt x="3231" y="15208"/>
                    </a:lnTo>
                    <a:lnTo>
                      <a:pt x="3231" y="8994"/>
                    </a:lnTo>
                    <a:lnTo>
                      <a:pt x="2528" y="9402"/>
                    </a:lnTo>
                    <a:close/>
                    <a:moveTo>
                      <a:pt x="0" y="28329"/>
                    </a:moveTo>
                    <a:lnTo>
                      <a:pt x="704" y="27922"/>
                    </a:lnTo>
                    <a:lnTo>
                      <a:pt x="704" y="21709"/>
                    </a:lnTo>
                    <a:lnTo>
                      <a:pt x="0" y="22118"/>
                    </a:lnTo>
                    <a:close/>
                    <a:moveTo>
                      <a:pt x="2528" y="34158"/>
                    </a:moveTo>
                    <a:lnTo>
                      <a:pt x="3231" y="33752"/>
                    </a:lnTo>
                    <a:lnTo>
                      <a:pt x="3231" y="27537"/>
                    </a:lnTo>
                    <a:lnTo>
                      <a:pt x="2528" y="27947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" name="Google Shape;183;p30"/>
            <p:cNvGrpSpPr/>
            <p:nvPr/>
          </p:nvGrpSpPr>
          <p:grpSpPr>
            <a:xfrm>
              <a:off x="5373919" y="2280667"/>
              <a:ext cx="574317" cy="3119363"/>
              <a:chOff x="2506200" y="2301225"/>
              <a:chExt cx="518150" cy="2814294"/>
            </a:xfrm>
          </p:grpSpPr>
          <p:sp>
            <p:nvSpPr>
              <p:cNvPr id="58" name="Google Shape;184;p30"/>
              <p:cNvSpPr/>
              <p:nvPr/>
            </p:nvSpPr>
            <p:spPr>
              <a:xfrm>
                <a:off x="2506200" y="2658325"/>
                <a:ext cx="268609" cy="2457194"/>
              </a:xfrm>
              <a:custGeom>
                <a:avLst/>
                <a:gdLst/>
                <a:ahLst/>
                <a:cxnLst/>
                <a:rect l="l" t="t" r="r" b="b"/>
                <a:pathLst>
                  <a:path w="10366" h="97984" extrusionOk="0">
                    <a:moveTo>
                      <a:pt x="10365" y="97983"/>
                    </a:moveTo>
                    <a:lnTo>
                      <a:pt x="10365" y="6027"/>
                    </a:lnTo>
                    <a:lnTo>
                      <a:pt x="0" y="0"/>
                    </a:lnTo>
                    <a:lnTo>
                      <a:pt x="0" y="91995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100000">
                    <a:schemeClr val="accent3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185;p30"/>
              <p:cNvSpPr/>
              <p:nvPr/>
            </p:nvSpPr>
            <p:spPr>
              <a:xfrm>
                <a:off x="2765325" y="2665800"/>
                <a:ext cx="259025" cy="2438575"/>
              </a:xfrm>
              <a:custGeom>
                <a:avLst/>
                <a:gdLst/>
                <a:ahLst/>
                <a:cxnLst/>
                <a:rect l="l" t="t" r="r" b="b"/>
                <a:pathLst>
                  <a:path w="10361" h="97543" extrusionOk="0">
                    <a:moveTo>
                      <a:pt x="0" y="97543"/>
                    </a:moveTo>
                    <a:lnTo>
                      <a:pt x="10361" y="91555"/>
                    </a:lnTo>
                    <a:lnTo>
                      <a:pt x="10361" y="0"/>
                    </a:lnTo>
                    <a:lnTo>
                      <a:pt x="0" y="6027"/>
                    </a:lnTo>
                    <a:close/>
                  </a:path>
                </a:pathLst>
              </a:custGeom>
              <a:gradFill>
                <a:gsLst>
                  <a:gs pos="0">
                    <a:srgbClr val="AFCAE0"/>
                  </a:gs>
                  <a:gs pos="100000">
                    <a:schemeClr val="accent3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186;p30"/>
              <p:cNvSpPr/>
              <p:nvPr/>
            </p:nvSpPr>
            <p:spPr>
              <a:xfrm>
                <a:off x="2506200" y="2517200"/>
                <a:ext cx="518150" cy="299300"/>
              </a:xfrm>
              <a:custGeom>
                <a:avLst/>
                <a:gdLst/>
                <a:ahLst/>
                <a:cxnLst/>
                <a:rect l="l" t="t" r="r" b="b"/>
                <a:pathLst>
                  <a:path w="20726" h="11972" extrusionOk="0">
                    <a:moveTo>
                      <a:pt x="10287" y="0"/>
                    </a:moveTo>
                    <a:lnTo>
                      <a:pt x="20726" y="5944"/>
                    </a:lnTo>
                    <a:lnTo>
                      <a:pt x="10365" y="11971"/>
                    </a:lnTo>
                    <a:lnTo>
                      <a:pt x="0" y="5944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187;p30"/>
              <p:cNvSpPr/>
              <p:nvPr/>
            </p:nvSpPr>
            <p:spPr>
              <a:xfrm>
                <a:off x="2540675" y="2328975"/>
                <a:ext cx="452275" cy="261475"/>
              </a:xfrm>
              <a:custGeom>
                <a:avLst/>
                <a:gdLst/>
                <a:ahLst/>
                <a:cxnLst/>
                <a:rect l="l" t="t" r="r" b="b"/>
                <a:pathLst>
                  <a:path w="18091" h="10459" extrusionOk="0">
                    <a:moveTo>
                      <a:pt x="9048" y="10458"/>
                    </a:moveTo>
                    <a:lnTo>
                      <a:pt x="0" y="5233"/>
                    </a:lnTo>
                    <a:lnTo>
                      <a:pt x="9062" y="1"/>
                    </a:lnTo>
                    <a:lnTo>
                      <a:pt x="18090" y="5229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188;p30"/>
              <p:cNvSpPr/>
              <p:nvPr/>
            </p:nvSpPr>
            <p:spPr>
              <a:xfrm>
                <a:off x="2540675" y="2459800"/>
                <a:ext cx="226550" cy="235300"/>
              </a:xfrm>
              <a:custGeom>
                <a:avLst/>
                <a:gdLst/>
                <a:ahLst/>
                <a:cxnLst/>
                <a:rect l="l" t="t" r="r" b="b"/>
                <a:pathLst>
                  <a:path w="9062" h="9412" extrusionOk="0">
                    <a:moveTo>
                      <a:pt x="9048" y="5225"/>
                    </a:moveTo>
                    <a:lnTo>
                      <a:pt x="9062" y="9412"/>
                    </a:lnTo>
                    <a:lnTo>
                      <a:pt x="0" y="41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189;p30"/>
              <p:cNvSpPr/>
              <p:nvPr/>
            </p:nvSpPr>
            <p:spPr>
              <a:xfrm>
                <a:off x="2766850" y="2459675"/>
                <a:ext cx="226625" cy="235425"/>
              </a:xfrm>
              <a:custGeom>
                <a:avLst/>
                <a:gdLst/>
                <a:ahLst/>
                <a:cxnLst/>
                <a:rect l="l" t="t" r="r" b="b"/>
                <a:pathLst>
                  <a:path w="9065" h="9417" extrusionOk="0">
                    <a:moveTo>
                      <a:pt x="9043" y="1"/>
                    </a:moveTo>
                    <a:lnTo>
                      <a:pt x="9064" y="4193"/>
                    </a:lnTo>
                    <a:lnTo>
                      <a:pt x="15" y="9417"/>
                    </a:lnTo>
                    <a:lnTo>
                      <a:pt x="1" y="523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190;p30"/>
              <p:cNvSpPr/>
              <p:nvPr/>
            </p:nvSpPr>
            <p:spPr>
              <a:xfrm>
                <a:off x="2636200" y="2377150"/>
                <a:ext cx="131050" cy="151250"/>
              </a:xfrm>
              <a:custGeom>
                <a:avLst/>
                <a:gdLst/>
                <a:ahLst/>
                <a:cxnLst/>
                <a:rect l="l" t="t" r="r" b="b"/>
                <a:pathLst>
                  <a:path w="5242" h="6050" extrusionOk="0">
                    <a:moveTo>
                      <a:pt x="5242" y="6050"/>
                    </a:moveTo>
                    <a:lnTo>
                      <a:pt x="5234" y="3028"/>
                    </a:lnTo>
                    <a:lnTo>
                      <a:pt x="1" y="0"/>
                    </a:lnTo>
                    <a:lnTo>
                      <a:pt x="1" y="302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191;p30"/>
              <p:cNvSpPr/>
              <p:nvPr/>
            </p:nvSpPr>
            <p:spPr>
              <a:xfrm>
                <a:off x="2767050" y="2377150"/>
                <a:ext cx="131150" cy="151250"/>
              </a:xfrm>
              <a:custGeom>
                <a:avLst/>
                <a:gdLst/>
                <a:ahLst/>
                <a:cxnLst/>
                <a:rect l="l" t="t" r="r" b="b"/>
                <a:pathLst>
                  <a:path w="5246" h="6050" extrusionOk="0">
                    <a:moveTo>
                      <a:pt x="5245" y="0"/>
                    </a:moveTo>
                    <a:lnTo>
                      <a:pt x="5245" y="3025"/>
                    </a:lnTo>
                    <a:lnTo>
                      <a:pt x="8" y="6050"/>
                    </a:lnTo>
                    <a:lnTo>
                      <a:pt x="0" y="3028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192;p30"/>
              <p:cNvSpPr/>
              <p:nvPr/>
            </p:nvSpPr>
            <p:spPr>
              <a:xfrm>
                <a:off x="2636200" y="2301225"/>
                <a:ext cx="262000" cy="151650"/>
              </a:xfrm>
              <a:custGeom>
                <a:avLst/>
                <a:gdLst/>
                <a:ahLst/>
                <a:cxnLst/>
                <a:rect l="l" t="t" r="r" b="b"/>
                <a:pathLst>
                  <a:path w="10480" h="6066" extrusionOk="0">
                    <a:moveTo>
                      <a:pt x="1" y="3037"/>
                    </a:moveTo>
                    <a:lnTo>
                      <a:pt x="5260" y="1"/>
                    </a:lnTo>
                    <a:lnTo>
                      <a:pt x="10479" y="3037"/>
                    </a:lnTo>
                    <a:lnTo>
                      <a:pt x="5234" y="6065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193;p30"/>
              <p:cNvSpPr/>
              <p:nvPr/>
            </p:nvSpPr>
            <p:spPr>
              <a:xfrm>
                <a:off x="2827500" y="2901275"/>
                <a:ext cx="143000" cy="1845175"/>
              </a:xfrm>
              <a:custGeom>
                <a:avLst/>
                <a:gdLst/>
                <a:ahLst/>
                <a:cxnLst/>
                <a:rect l="l" t="t" r="r" b="b"/>
                <a:pathLst>
                  <a:path w="5720" h="73807" extrusionOk="0">
                    <a:moveTo>
                      <a:pt x="1" y="818"/>
                    </a:moveTo>
                    <a:lnTo>
                      <a:pt x="1408" y="0"/>
                    </a:lnTo>
                    <a:lnTo>
                      <a:pt x="1408" y="12437"/>
                    </a:lnTo>
                    <a:lnTo>
                      <a:pt x="1" y="13248"/>
                    </a:lnTo>
                    <a:close/>
                    <a:moveTo>
                      <a:pt x="4312" y="21776"/>
                    </a:moveTo>
                    <a:lnTo>
                      <a:pt x="5719" y="20962"/>
                    </a:lnTo>
                    <a:lnTo>
                      <a:pt x="5719" y="8527"/>
                    </a:lnTo>
                    <a:lnTo>
                      <a:pt x="4312" y="9345"/>
                    </a:lnTo>
                    <a:close/>
                    <a:moveTo>
                      <a:pt x="3607" y="51334"/>
                    </a:moveTo>
                    <a:lnTo>
                      <a:pt x="5015" y="50521"/>
                    </a:lnTo>
                    <a:lnTo>
                      <a:pt x="5015" y="38085"/>
                    </a:lnTo>
                    <a:lnTo>
                      <a:pt x="3607" y="38903"/>
                    </a:lnTo>
                    <a:close/>
                    <a:moveTo>
                      <a:pt x="4503" y="73806"/>
                    </a:moveTo>
                    <a:lnTo>
                      <a:pt x="5527" y="73216"/>
                    </a:lnTo>
                    <a:lnTo>
                      <a:pt x="5527" y="64177"/>
                    </a:lnTo>
                    <a:lnTo>
                      <a:pt x="4503" y="64771"/>
                    </a:lnTo>
                    <a:close/>
                    <a:moveTo>
                      <a:pt x="1" y="70801"/>
                    </a:moveTo>
                    <a:lnTo>
                      <a:pt x="1408" y="69988"/>
                    </a:lnTo>
                    <a:lnTo>
                      <a:pt x="1408" y="57552"/>
                    </a:lnTo>
                    <a:lnTo>
                      <a:pt x="1" y="58371"/>
                    </a:lnTo>
                    <a:close/>
                    <a:moveTo>
                      <a:pt x="1" y="43957"/>
                    </a:moveTo>
                    <a:lnTo>
                      <a:pt x="1408" y="43144"/>
                    </a:lnTo>
                    <a:lnTo>
                      <a:pt x="1408" y="30709"/>
                    </a:lnTo>
                    <a:lnTo>
                      <a:pt x="1" y="31527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" name="Google Shape;194;p30"/>
            <p:cNvGrpSpPr/>
            <p:nvPr/>
          </p:nvGrpSpPr>
          <p:grpSpPr>
            <a:xfrm>
              <a:off x="4355896" y="3862903"/>
              <a:ext cx="595294" cy="1410162"/>
              <a:chOff x="1717700" y="3849300"/>
              <a:chExt cx="537075" cy="1272250"/>
            </a:xfrm>
          </p:grpSpPr>
          <p:sp>
            <p:nvSpPr>
              <p:cNvPr id="49" name="Google Shape;195;p30"/>
              <p:cNvSpPr/>
              <p:nvPr/>
            </p:nvSpPr>
            <p:spPr>
              <a:xfrm>
                <a:off x="1717700" y="4033725"/>
                <a:ext cx="268600" cy="1087825"/>
              </a:xfrm>
              <a:custGeom>
                <a:avLst/>
                <a:gdLst/>
                <a:ahLst/>
                <a:cxnLst/>
                <a:rect l="l" t="t" r="r" b="b"/>
                <a:pathLst>
                  <a:path w="10744" h="43513" extrusionOk="0">
                    <a:moveTo>
                      <a:pt x="10744" y="43513"/>
                    </a:moveTo>
                    <a:lnTo>
                      <a:pt x="10744" y="6248"/>
                    </a:lnTo>
                    <a:lnTo>
                      <a:pt x="0" y="0"/>
                    </a:lnTo>
                    <a:lnTo>
                      <a:pt x="0" y="37307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100000">
                    <a:schemeClr val="accent3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196;p30"/>
              <p:cNvSpPr/>
              <p:nvPr/>
            </p:nvSpPr>
            <p:spPr>
              <a:xfrm>
                <a:off x="1986275" y="4033725"/>
                <a:ext cx="268500" cy="1087825"/>
              </a:xfrm>
              <a:custGeom>
                <a:avLst/>
                <a:gdLst/>
                <a:ahLst/>
                <a:cxnLst/>
                <a:rect l="l" t="t" r="r" b="b"/>
                <a:pathLst>
                  <a:path w="10740" h="43513" extrusionOk="0">
                    <a:moveTo>
                      <a:pt x="1" y="43513"/>
                    </a:moveTo>
                    <a:lnTo>
                      <a:pt x="10740" y="37307"/>
                    </a:lnTo>
                    <a:lnTo>
                      <a:pt x="10740" y="0"/>
                    </a:lnTo>
                    <a:lnTo>
                      <a:pt x="1" y="6248"/>
                    </a:lnTo>
                    <a:close/>
                  </a:path>
                </a:pathLst>
              </a:custGeom>
              <a:gradFill>
                <a:gsLst>
                  <a:gs pos="0">
                    <a:srgbClr val="AFCAE0"/>
                  </a:gs>
                  <a:gs pos="100000">
                    <a:schemeClr val="accent3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197;p30"/>
              <p:cNvSpPr/>
              <p:nvPr/>
            </p:nvSpPr>
            <p:spPr>
              <a:xfrm>
                <a:off x="1717700" y="3879675"/>
                <a:ext cx="537075" cy="310250"/>
              </a:xfrm>
              <a:custGeom>
                <a:avLst/>
                <a:gdLst/>
                <a:ahLst/>
                <a:cxnLst/>
                <a:rect l="l" t="t" r="r" b="b"/>
                <a:pathLst>
                  <a:path w="21483" h="12410" extrusionOk="0">
                    <a:moveTo>
                      <a:pt x="10663" y="1"/>
                    </a:moveTo>
                    <a:lnTo>
                      <a:pt x="21483" y="6162"/>
                    </a:lnTo>
                    <a:lnTo>
                      <a:pt x="10744" y="12410"/>
                    </a:lnTo>
                    <a:lnTo>
                      <a:pt x="0" y="6162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198;p30"/>
              <p:cNvSpPr/>
              <p:nvPr/>
            </p:nvSpPr>
            <p:spPr>
              <a:xfrm>
                <a:off x="1816275" y="3849300"/>
                <a:ext cx="339475" cy="196250"/>
              </a:xfrm>
              <a:custGeom>
                <a:avLst/>
                <a:gdLst/>
                <a:ahLst/>
                <a:cxnLst/>
                <a:rect l="l" t="t" r="r" b="b"/>
                <a:pathLst>
                  <a:path w="13579" h="7850" extrusionOk="0">
                    <a:moveTo>
                      <a:pt x="6793" y="7850"/>
                    </a:moveTo>
                    <a:lnTo>
                      <a:pt x="1" y="3928"/>
                    </a:lnTo>
                    <a:lnTo>
                      <a:pt x="6803" y="1"/>
                    </a:lnTo>
                    <a:lnTo>
                      <a:pt x="13579" y="3925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199;p30"/>
              <p:cNvSpPr/>
              <p:nvPr/>
            </p:nvSpPr>
            <p:spPr>
              <a:xfrm>
                <a:off x="1918150" y="3888675"/>
                <a:ext cx="67975" cy="78475"/>
              </a:xfrm>
              <a:custGeom>
                <a:avLst/>
                <a:gdLst/>
                <a:ahLst/>
                <a:cxnLst/>
                <a:rect l="l" t="t" r="r" b="b"/>
                <a:pathLst>
                  <a:path w="2719" h="3139" extrusionOk="0">
                    <a:moveTo>
                      <a:pt x="2718" y="3138"/>
                    </a:moveTo>
                    <a:lnTo>
                      <a:pt x="2715" y="1571"/>
                    </a:lnTo>
                    <a:lnTo>
                      <a:pt x="1" y="1"/>
                    </a:lnTo>
                    <a:lnTo>
                      <a:pt x="1" y="1569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200;p30"/>
              <p:cNvSpPr/>
              <p:nvPr/>
            </p:nvSpPr>
            <p:spPr>
              <a:xfrm>
                <a:off x="1986000" y="3888675"/>
                <a:ext cx="68025" cy="78475"/>
              </a:xfrm>
              <a:custGeom>
                <a:avLst/>
                <a:gdLst/>
                <a:ahLst/>
                <a:cxnLst/>
                <a:rect l="l" t="t" r="r" b="b"/>
                <a:pathLst>
                  <a:path w="2721" h="3139" extrusionOk="0">
                    <a:moveTo>
                      <a:pt x="2720" y="1"/>
                    </a:moveTo>
                    <a:lnTo>
                      <a:pt x="2720" y="1569"/>
                    </a:lnTo>
                    <a:lnTo>
                      <a:pt x="4" y="3138"/>
                    </a:lnTo>
                    <a:lnTo>
                      <a:pt x="1" y="157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201;p30"/>
              <p:cNvSpPr/>
              <p:nvPr/>
            </p:nvSpPr>
            <p:spPr>
              <a:xfrm>
                <a:off x="1918150" y="3849300"/>
                <a:ext cx="135875" cy="78650"/>
              </a:xfrm>
              <a:custGeom>
                <a:avLst/>
                <a:gdLst/>
                <a:ahLst/>
                <a:cxnLst/>
                <a:rect l="l" t="t" r="r" b="b"/>
                <a:pathLst>
                  <a:path w="5435" h="3146" extrusionOk="0">
                    <a:moveTo>
                      <a:pt x="1" y="1576"/>
                    </a:moveTo>
                    <a:lnTo>
                      <a:pt x="2728" y="1"/>
                    </a:lnTo>
                    <a:lnTo>
                      <a:pt x="5434" y="1576"/>
                    </a:lnTo>
                    <a:lnTo>
                      <a:pt x="2715" y="3146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202;p30"/>
              <p:cNvSpPr/>
              <p:nvPr/>
            </p:nvSpPr>
            <p:spPr>
              <a:xfrm>
                <a:off x="1816275" y="3947475"/>
                <a:ext cx="170075" cy="176650"/>
              </a:xfrm>
              <a:custGeom>
                <a:avLst/>
                <a:gdLst/>
                <a:ahLst/>
                <a:cxnLst/>
                <a:rect l="l" t="t" r="r" b="b"/>
                <a:pathLst>
                  <a:path w="6803" h="7066" extrusionOk="0">
                    <a:moveTo>
                      <a:pt x="6793" y="3923"/>
                    </a:moveTo>
                    <a:lnTo>
                      <a:pt x="6803" y="7065"/>
                    </a:lnTo>
                    <a:lnTo>
                      <a:pt x="1" y="3138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203;p30"/>
              <p:cNvSpPr/>
              <p:nvPr/>
            </p:nvSpPr>
            <p:spPr>
              <a:xfrm>
                <a:off x="1986100" y="3947400"/>
                <a:ext cx="170050" cy="176725"/>
              </a:xfrm>
              <a:custGeom>
                <a:avLst/>
                <a:gdLst/>
                <a:ahLst/>
                <a:cxnLst/>
                <a:rect l="l" t="t" r="r" b="b"/>
                <a:pathLst>
                  <a:path w="6802" h="7069" extrusionOk="0">
                    <a:moveTo>
                      <a:pt x="6786" y="1"/>
                    </a:moveTo>
                    <a:lnTo>
                      <a:pt x="6802" y="3147"/>
                    </a:lnTo>
                    <a:lnTo>
                      <a:pt x="10" y="7068"/>
                    </a:lnTo>
                    <a:lnTo>
                      <a:pt x="0" y="392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" name="Google Shape;204;p30"/>
            <p:cNvGrpSpPr/>
            <p:nvPr/>
          </p:nvGrpSpPr>
          <p:grpSpPr>
            <a:xfrm>
              <a:off x="6495389" y="2498858"/>
              <a:ext cx="1775657" cy="2955044"/>
              <a:chOff x="3427050" y="2557600"/>
              <a:chExt cx="1602000" cy="2666045"/>
            </a:xfrm>
          </p:grpSpPr>
          <p:grpSp>
            <p:nvGrpSpPr>
              <p:cNvPr id="20" name="Google Shape;205;p30"/>
              <p:cNvGrpSpPr/>
              <p:nvPr/>
            </p:nvGrpSpPr>
            <p:grpSpPr>
              <a:xfrm>
                <a:off x="3745250" y="3110500"/>
                <a:ext cx="913875" cy="2113145"/>
                <a:chOff x="3745250" y="3110500"/>
                <a:chExt cx="913875" cy="2113145"/>
              </a:xfrm>
            </p:grpSpPr>
            <p:sp>
              <p:nvSpPr>
                <p:cNvPr id="46" name="Google Shape;206;p30"/>
                <p:cNvSpPr/>
                <p:nvPr/>
              </p:nvSpPr>
              <p:spPr>
                <a:xfrm>
                  <a:off x="3745250" y="3373175"/>
                  <a:ext cx="489382" cy="18504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81" h="74041" extrusionOk="0">
                      <a:moveTo>
                        <a:pt x="18281" y="74040"/>
                      </a:moveTo>
                      <a:lnTo>
                        <a:pt x="18281" y="10631"/>
                      </a:lnTo>
                      <a:lnTo>
                        <a:pt x="0" y="0"/>
                      </a:lnTo>
                      <a:lnTo>
                        <a:pt x="0" y="6348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6"/>
                    </a:gs>
                    <a:gs pos="100000">
                      <a:schemeClr val="accent3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" name="Google Shape;207;p30"/>
                <p:cNvSpPr/>
                <p:nvPr/>
              </p:nvSpPr>
              <p:spPr>
                <a:xfrm>
                  <a:off x="4202250" y="3372575"/>
                  <a:ext cx="456875" cy="185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75" h="74041" extrusionOk="0">
                      <a:moveTo>
                        <a:pt x="1" y="74040"/>
                      </a:moveTo>
                      <a:lnTo>
                        <a:pt x="18275" y="63481"/>
                      </a:lnTo>
                      <a:lnTo>
                        <a:pt x="18275" y="0"/>
                      </a:lnTo>
                      <a:lnTo>
                        <a:pt x="1" y="1063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AFCAE0"/>
                    </a:gs>
                    <a:gs pos="100000">
                      <a:schemeClr val="accent3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" name="Google Shape;208;p30"/>
                <p:cNvSpPr/>
                <p:nvPr/>
              </p:nvSpPr>
              <p:spPr>
                <a:xfrm>
                  <a:off x="3745250" y="3110500"/>
                  <a:ext cx="913875" cy="527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555" h="21114" extrusionOk="0">
                      <a:moveTo>
                        <a:pt x="18144" y="0"/>
                      </a:moveTo>
                      <a:lnTo>
                        <a:pt x="36555" y="10483"/>
                      </a:lnTo>
                      <a:lnTo>
                        <a:pt x="18281" y="21114"/>
                      </a:lnTo>
                      <a:lnTo>
                        <a:pt x="0" y="10483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 w="9525" cap="flat" cmpd="sng">
                  <a:solidFill>
                    <a:schemeClr val="accent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1" name="Google Shape;209;p30"/>
              <p:cNvGrpSpPr/>
              <p:nvPr/>
            </p:nvGrpSpPr>
            <p:grpSpPr>
              <a:xfrm>
                <a:off x="3710225" y="2557600"/>
                <a:ext cx="1027600" cy="1087125"/>
                <a:chOff x="3710225" y="2557600"/>
                <a:chExt cx="1027600" cy="1087125"/>
              </a:xfrm>
            </p:grpSpPr>
            <p:sp>
              <p:nvSpPr>
                <p:cNvPr id="27" name="Google Shape;210;p30"/>
                <p:cNvSpPr/>
                <p:nvPr/>
              </p:nvSpPr>
              <p:spPr>
                <a:xfrm>
                  <a:off x="3710250" y="3276525"/>
                  <a:ext cx="992950" cy="368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718" h="14728" extrusionOk="0">
                      <a:moveTo>
                        <a:pt x="15" y="84"/>
                      </a:moveTo>
                      <a:cubicBezTo>
                        <a:pt x="16" y="86"/>
                        <a:pt x="17" y="90"/>
                        <a:pt x="17" y="93"/>
                      </a:cubicBezTo>
                      <a:cubicBezTo>
                        <a:pt x="28" y="120"/>
                        <a:pt x="41" y="146"/>
                        <a:pt x="57" y="170"/>
                      </a:cubicBezTo>
                      <a:cubicBezTo>
                        <a:pt x="61" y="175"/>
                        <a:pt x="63" y="179"/>
                        <a:pt x="66" y="183"/>
                      </a:cubicBezTo>
                      <a:cubicBezTo>
                        <a:pt x="85" y="210"/>
                        <a:pt x="108" y="234"/>
                        <a:pt x="132" y="256"/>
                      </a:cubicBezTo>
                      <a:cubicBezTo>
                        <a:pt x="150" y="272"/>
                        <a:pt x="169" y="285"/>
                        <a:pt x="190" y="298"/>
                      </a:cubicBezTo>
                      <a:cubicBezTo>
                        <a:pt x="206" y="312"/>
                        <a:pt x="224" y="324"/>
                        <a:pt x="242" y="335"/>
                      </a:cubicBezTo>
                      <a:lnTo>
                        <a:pt x="22889" y="13496"/>
                      </a:lnTo>
                      <a:cubicBezTo>
                        <a:pt x="22941" y="13525"/>
                        <a:pt x="22995" y="13549"/>
                        <a:pt x="23051" y="13567"/>
                      </a:cubicBezTo>
                      <a:cubicBezTo>
                        <a:pt x="23072" y="13575"/>
                        <a:pt x="23093" y="13581"/>
                        <a:pt x="23113" y="13587"/>
                      </a:cubicBezTo>
                      <a:cubicBezTo>
                        <a:pt x="23141" y="13594"/>
                        <a:pt x="23168" y="13602"/>
                        <a:pt x="23196" y="13608"/>
                      </a:cubicBezTo>
                      <a:cubicBezTo>
                        <a:pt x="23230" y="13614"/>
                        <a:pt x="23263" y="13621"/>
                        <a:pt x="23296" y="13625"/>
                      </a:cubicBezTo>
                      <a:cubicBezTo>
                        <a:pt x="23305" y="13625"/>
                        <a:pt x="23313" y="13627"/>
                        <a:pt x="23322" y="13628"/>
                      </a:cubicBezTo>
                      <a:cubicBezTo>
                        <a:pt x="23366" y="13632"/>
                        <a:pt x="23414" y="13636"/>
                        <a:pt x="23460" y="13636"/>
                      </a:cubicBezTo>
                      <a:lnTo>
                        <a:pt x="23482" y="13636"/>
                      </a:lnTo>
                      <a:cubicBezTo>
                        <a:pt x="23529" y="13636"/>
                        <a:pt x="23575" y="13632"/>
                        <a:pt x="23621" y="13628"/>
                      </a:cubicBezTo>
                      <a:cubicBezTo>
                        <a:pt x="23627" y="13627"/>
                        <a:pt x="23633" y="13627"/>
                        <a:pt x="23641" y="13627"/>
                      </a:cubicBezTo>
                      <a:cubicBezTo>
                        <a:pt x="23685" y="13621"/>
                        <a:pt x="23730" y="13613"/>
                        <a:pt x="23774" y="13603"/>
                      </a:cubicBezTo>
                      <a:cubicBezTo>
                        <a:pt x="23781" y="13602"/>
                        <a:pt x="23790" y="13599"/>
                        <a:pt x="23797" y="13597"/>
                      </a:cubicBezTo>
                      <a:cubicBezTo>
                        <a:pt x="23837" y="13588"/>
                        <a:pt x="23875" y="13576"/>
                        <a:pt x="23912" y="13562"/>
                      </a:cubicBezTo>
                      <a:cubicBezTo>
                        <a:pt x="23918" y="13560"/>
                        <a:pt x="23926" y="13558"/>
                        <a:pt x="23931" y="13555"/>
                      </a:cubicBezTo>
                      <a:cubicBezTo>
                        <a:pt x="23976" y="13539"/>
                        <a:pt x="24019" y="13519"/>
                        <a:pt x="24059" y="13495"/>
                      </a:cubicBezTo>
                      <a:lnTo>
                        <a:pt x="39470" y="4599"/>
                      </a:lnTo>
                      <a:cubicBezTo>
                        <a:pt x="39634" y="4504"/>
                        <a:pt x="39715" y="4379"/>
                        <a:pt x="39715" y="4257"/>
                      </a:cubicBezTo>
                      <a:lnTo>
                        <a:pt x="39718" y="5348"/>
                      </a:lnTo>
                      <a:cubicBezTo>
                        <a:pt x="39718" y="5471"/>
                        <a:pt x="39638" y="5594"/>
                        <a:pt x="39473" y="5689"/>
                      </a:cubicBezTo>
                      <a:lnTo>
                        <a:pt x="24062" y="14587"/>
                      </a:lnTo>
                      <a:cubicBezTo>
                        <a:pt x="24024" y="14609"/>
                        <a:pt x="23984" y="14628"/>
                        <a:pt x="23943" y="14644"/>
                      </a:cubicBezTo>
                      <a:cubicBezTo>
                        <a:pt x="23940" y="14645"/>
                        <a:pt x="23938" y="14646"/>
                        <a:pt x="23936" y="14646"/>
                      </a:cubicBezTo>
                      <a:cubicBezTo>
                        <a:pt x="23929" y="14649"/>
                        <a:pt x="23922" y="14651"/>
                        <a:pt x="23915" y="14654"/>
                      </a:cubicBezTo>
                      <a:cubicBezTo>
                        <a:pt x="23892" y="14662"/>
                        <a:pt x="23866" y="14671"/>
                        <a:pt x="23842" y="14678"/>
                      </a:cubicBezTo>
                      <a:lnTo>
                        <a:pt x="23800" y="14688"/>
                      </a:lnTo>
                      <a:cubicBezTo>
                        <a:pt x="23793" y="14690"/>
                        <a:pt x="23784" y="14692"/>
                        <a:pt x="23776" y="14694"/>
                      </a:cubicBezTo>
                      <a:cubicBezTo>
                        <a:pt x="23770" y="14696"/>
                        <a:pt x="23762" y="14697"/>
                        <a:pt x="23756" y="14699"/>
                      </a:cubicBezTo>
                      <a:cubicBezTo>
                        <a:pt x="23728" y="14705"/>
                        <a:pt x="23700" y="14710"/>
                        <a:pt x="23673" y="14713"/>
                      </a:cubicBezTo>
                      <a:cubicBezTo>
                        <a:pt x="23662" y="14715"/>
                        <a:pt x="23654" y="14715"/>
                        <a:pt x="23644" y="14717"/>
                      </a:cubicBezTo>
                      <a:cubicBezTo>
                        <a:pt x="23638" y="14718"/>
                        <a:pt x="23630" y="14718"/>
                        <a:pt x="23623" y="14719"/>
                      </a:cubicBezTo>
                      <a:cubicBezTo>
                        <a:pt x="23612" y="14721"/>
                        <a:pt x="23604" y="14722"/>
                        <a:pt x="23592" y="14723"/>
                      </a:cubicBezTo>
                      <a:cubicBezTo>
                        <a:pt x="23565" y="14725"/>
                        <a:pt x="23538" y="14726"/>
                        <a:pt x="23511" y="14726"/>
                      </a:cubicBezTo>
                      <a:cubicBezTo>
                        <a:pt x="23503" y="14727"/>
                        <a:pt x="23494" y="14727"/>
                        <a:pt x="23485" y="14726"/>
                      </a:cubicBezTo>
                      <a:lnTo>
                        <a:pt x="23463" y="14726"/>
                      </a:lnTo>
                      <a:cubicBezTo>
                        <a:pt x="23451" y="14726"/>
                        <a:pt x="23439" y="14727"/>
                        <a:pt x="23426" y="14726"/>
                      </a:cubicBezTo>
                      <a:cubicBezTo>
                        <a:pt x="23395" y="14725"/>
                        <a:pt x="23364" y="14723"/>
                        <a:pt x="23333" y="14721"/>
                      </a:cubicBezTo>
                      <a:cubicBezTo>
                        <a:pt x="23330" y="14720"/>
                        <a:pt x="23327" y="14720"/>
                        <a:pt x="23324" y="14719"/>
                      </a:cubicBezTo>
                      <a:cubicBezTo>
                        <a:pt x="23315" y="14718"/>
                        <a:pt x="23309" y="14717"/>
                        <a:pt x="23300" y="14715"/>
                      </a:cubicBezTo>
                      <a:cubicBezTo>
                        <a:pt x="23277" y="14712"/>
                        <a:pt x="23252" y="14710"/>
                        <a:pt x="23229" y="14706"/>
                      </a:cubicBezTo>
                      <a:cubicBezTo>
                        <a:pt x="23218" y="14704"/>
                        <a:pt x="23209" y="14701"/>
                        <a:pt x="23199" y="14698"/>
                      </a:cubicBezTo>
                      <a:cubicBezTo>
                        <a:pt x="23171" y="14692"/>
                        <a:pt x="23144" y="14686"/>
                        <a:pt x="23116" y="14677"/>
                      </a:cubicBezTo>
                      <a:cubicBezTo>
                        <a:pt x="23101" y="14674"/>
                        <a:pt x="23087" y="14672"/>
                        <a:pt x="23073" y="14668"/>
                      </a:cubicBezTo>
                      <a:cubicBezTo>
                        <a:pt x="23066" y="14665"/>
                        <a:pt x="23061" y="14661"/>
                        <a:pt x="23055" y="14659"/>
                      </a:cubicBezTo>
                      <a:cubicBezTo>
                        <a:pt x="22998" y="14640"/>
                        <a:pt x="22944" y="14617"/>
                        <a:pt x="22892" y="14588"/>
                      </a:cubicBezTo>
                      <a:lnTo>
                        <a:pt x="244" y="1426"/>
                      </a:lnTo>
                      <a:cubicBezTo>
                        <a:pt x="241" y="1424"/>
                        <a:pt x="238" y="1423"/>
                        <a:pt x="233" y="1421"/>
                      </a:cubicBezTo>
                      <a:cubicBezTo>
                        <a:pt x="219" y="1411"/>
                        <a:pt x="206" y="1400"/>
                        <a:pt x="192" y="1390"/>
                      </a:cubicBezTo>
                      <a:cubicBezTo>
                        <a:pt x="173" y="1375"/>
                        <a:pt x="151" y="1362"/>
                        <a:pt x="134" y="1346"/>
                      </a:cubicBezTo>
                      <a:cubicBezTo>
                        <a:pt x="132" y="1345"/>
                        <a:pt x="131" y="1343"/>
                        <a:pt x="129" y="1343"/>
                      </a:cubicBezTo>
                      <a:cubicBezTo>
                        <a:pt x="110" y="1325"/>
                        <a:pt x="93" y="1307"/>
                        <a:pt x="77" y="1288"/>
                      </a:cubicBezTo>
                      <a:cubicBezTo>
                        <a:pt x="74" y="1283"/>
                        <a:pt x="72" y="1279"/>
                        <a:pt x="68" y="1275"/>
                      </a:cubicBezTo>
                      <a:cubicBezTo>
                        <a:pt x="66" y="1271"/>
                        <a:pt x="62" y="1265"/>
                        <a:pt x="60" y="1261"/>
                      </a:cubicBezTo>
                      <a:cubicBezTo>
                        <a:pt x="55" y="1254"/>
                        <a:pt x="49" y="1246"/>
                        <a:pt x="45" y="1238"/>
                      </a:cubicBezTo>
                      <a:cubicBezTo>
                        <a:pt x="35" y="1224"/>
                        <a:pt x="28" y="1208"/>
                        <a:pt x="23" y="1192"/>
                      </a:cubicBezTo>
                      <a:cubicBezTo>
                        <a:pt x="22" y="1190"/>
                        <a:pt x="22" y="1186"/>
                        <a:pt x="20" y="1184"/>
                      </a:cubicBezTo>
                      <a:cubicBezTo>
                        <a:pt x="19" y="1181"/>
                        <a:pt x="18" y="1178"/>
                        <a:pt x="18" y="1176"/>
                      </a:cubicBezTo>
                      <a:cubicBezTo>
                        <a:pt x="14" y="1165"/>
                        <a:pt x="12" y="1155"/>
                        <a:pt x="9" y="1145"/>
                      </a:cubicBezTo>
                      <a:cubicBezTo>
                        <a:pt x="7" y="1129"/>
                        <a:pt x="5" y="1113"/>
                        <a:pt x="3" y="1097"/>
                      </a:cubicBezTo>
                      <a:lnTo>
                        <a:pt x="3" y="1091"/>
                      </a:lnTo>
                      <a:lnTo>
                        <a:pt x="0" y="0"/>
                      </a:lnTo>
                      <a:cubicBezTo>
                        <a:pt x="1" y="28"/>
                        <a:pt x="7" y="57"/>
                        <a:pt x="15" y="84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5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" name="Google Shape;211;p30"/>
                <p:cNvSpPr/>
                <p:nvPr/>
              </p:nvSpPr>
              <p:spPr>
                <a:xfrm>
                  <a:off x="4099625" y="3090225"/>
                  <a:ext cx="526050" cy="332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42" h="13318" extrusionOk="0">
                      <a:moveTo>
                        <a:pt x="0" y="0"/>
                      </a:moveTo>
                      <a:lnTo>
                        <a:pt x="3" y="1090"/>
                      </a:lnTo>
                      <a:lnTo>
                        <a:pt x="21042" y="13318"/>
                      </a:lnTo>
                      <a:lnTo>
                        <a:pt x="21038" y="1222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B7B0A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" name="Google Shape;212;p30"/>
                <p:cNvSpPr/>
                <p:nvPr/>
              </p:nvSpPr>
              <p:spPr>
                <a:xfrm>
                  <a:off x="3898200" y="3090225"/>
                  <a:ext cx="727400" cy="422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096" h="16880" extrusionOk="0">
                      <a:moveTo>
                        <a:pt x="0" y="4653"/>
                      </a:moveTo>
                      <a:lnTo>
                        <a:pt x="21039" y="16880"/>
                      </a:lnTo>
                      <a:lnTo>
                        <a:pt x="29095" y="12228"/>
                      </a:lnTo>
                      <a:lnTo>
                        <a:pt x="8057" y="0"/>
                      </a:lnTo>
                      <a:close/>
                    </a:path>
                  </a:pathLst>
                </a:custGeom>
                <a:solidFill>
                  <a:srgbClr val="216CD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" name="Google Shape;213;p30"/>
                <p:cNvSpPr/>
                <p:nvPr/>
              </p:nvSpPr>
              <p:spPr>
                <a:xfrm>
                  <a:off x="3710225" y="3043975"/>
                  <a:ext cx="995350" cy="576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814" h="23075" extrusionOk="0">
                      <a:moveTo>
                        <a:pt x="15712" y="186"/>
                      </a:moveTo>
                      <a:cubicBezTo>
                        <a:pt x="16037" y="0"/>
                        <a:pt x="16560" y="0"/>
                        <a:pt x="16882" y="186"/>
                      </a:cubicBezTo>
                      <a:lnTo>
                        <a:pt x="39493" y="13328"/>
                      </a:lnTo>
                      <a:cubicBezTo>
                        <a:pt x="39814" y="13514"/>
                        <a:pt x="39812" y="13818"/>
                        <a:pt x="39488" y="14004"/>
                      </a:cubicBezTo>
                      <a:lnTo>
                        <a:pt x="24101" y="22888"/>
                      </a:lnTo>
                      <a:cubicBezTo>
                        <a:pt x="23778" y="23075"/>
                        <a:pt x="23255" y="23075"/>
                        <a:pt x="22933" y="22889"/>
                      </a:cubicBezTo>
                      <a:lnTo>
                        <a:pt x="320" y="9747"/>
                      </a:lnTo>
                      <a:cubicBezTo>
                        <a:pt x="0" y="9561"/>
                        <a:pt x="1" y="9258"/>
                        <a:pt x="326" y="9071"/>
                      </a:cubicBezTo>
                      <a:close/>
                      <a:moveTo>
                        <a:pt x="28558" y="18730"/>
                      </a:moveTo>
                      <a:lnTo>
                        <a:pt x="36614" y="14078"/>
                      </a:lnTo>
                      <a:lnTo>
                        <a:pt x="15576" y="1850"/>
                      </a:lnTo>
                      <a:lnTo>
                        <a:pt x="7519" y="6503"/>
                      </a:lnTo>
                      <a:lnTo>
                        <a:pt x="28558" y="18730"/>
                      </a:lnTo>
                    </a:path>
                  </a:pathLst>
                </a:custGeom>
                <a:gradFill>
                  <a:gsLst>
                    <a:gs pos="0">
                      <a:schemeClr val="accent4"/>
                    </a:gs>
                    <a:gs pos="100000">
                      <a:schemeClr val="accent5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" name="Google Shape;214;p30"/>
                <p:cNvSpPr/>
                <p:nvPr/>
              </p:nvSpPr>
              <p:spPr>
                <a:xfrm>
                  <a:off x="3905800" y="3094700"/>
                  <a:ext cx="712050" cy="413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82" h="16522" extrusionOk="0">
                      <a:moveTo>
                        <a:pt x="7718" y="45"/>
                      </a:moveTo>
                      <a:cubicBezTo>
                        <a:pt x="7796" y="0"/>
                        <a:pt x="7921" y="0"/>
                        <a:pt x="8000" y="45"/>
                      </a:cubicBezTo>
                      <a:lnTo>
                        <a:pt x="8970" y="610"/>
                      </a:lnTo>
                      <a:cubicBezTo>
                        <a:pt x="9048" y="654"/>
                        <a:pt x="9047" y="728"/>
                        <a:pt x="8969" y="773"/>
                      </a:cubicBezTo>
                      <a:lnTo>
                        <a:pt x="8221" y="1205"/>
                      </a:lnTo>
                      <a:cubicBezTo>
                        <a:pt x="8143" y="1250"/>
                        <a:pt x="8017" y="1250"/>
                        <a:pt x="7938" y="1205"/>
                      </a:cubicBezTo>
                      <a:lnTo>
                        <a:pt x="6968" y="642"/>
                      </a:lnTo>
                      <a:cubicBezTo>
                        <a:pt x="6890" y="596"/>
                        <a:pt x="6891" y="523"/>
                        <a:pt x="6970" y="478"/>
                      </a:cubicBezTo>
                      <a:close/>
                      <a:moveTo>
                        <a:pt x="8331" y="1268"/>
                      </a:moveTo>
                      <a:cubicBezTo>
                        <a:pt x="8252" y="1314"/>
                        <a:pt x="8251" y="1388"/>
                        <a:pt x="8329" y="1432"/>
                      </a:cubicBezTo>
                      <a:lnTo>
                        <a:pt x="9299" y="1996"/>
                      </a:lnTo>
                      <a:cubicBezTo>
                        <a:pt x="9378" y="2042"/>
                        <a:pt x="9503" y="2041"/>
                        <a:pt x="9583" y="1996"/>
                      </a:cubicBezTo>
                      <a:lnTo>
                        <a:pt x="10330" y="1564"/>
                      </a:lnTo>
                      <a:cubicBezTo>
                        <a:pt x="10408" y="1519"/>
                        <a:pt x="10410" y="1446"/>
                        <a:pt x="10331" y="1400"/>
                      </a:cubicBezTo>
                      <a:lnTo>
                        <a:pt x="9361" y="836"/>
                      </a:lnTo>
                      <a:cubicBezTo>
                        <a:pt x="9283" y="792"/>
                        <a:pt x="9156" y="792"/>
                        <a:pt x="9079" y="836"/>
                      </a:cubicBezTo>
                      <a:close/>
                      <a:moveTo>
                        <a:pt x="9718" y="2075"/>
                      </a:moveTo>
                      <a:cubicBezTo>
                        <a:pt x="9640" y="2121"/>
                        <a:pt x="9640" y="2195"/>
                        <a:pt x="9716" y="2239"/>
                      </a:cubicBezTo>
                      <a:lnTo>
                        <a:pt x="10686" y="2803"/>
                      </a:lnTo>
                      <a:cubicBezTo>
                        <a:pt x="10765" y="2848"/>
                        <a:pt x="10892" y="2848"/>
                        <a:pt x="10972" y="2803"/>
                      </a:cubicBezTo>
                      <a:lnTo>
                        <a:pt x="11719" y="2371"/>
                      </a:lnTo>
                      <a:cubicBezTo>
                        <a:pt x="11796" y="2326"/>
                        <a:pt x="11796" y="2252"/>
                        <a:pt x="11719" y="2207"/>
                      </a:cubicBezTo>
                      <a:lnTo>
                        <a:pt x="10748" y="1644"/>
                      </a:lnTo>
                      <a:cubicBezTo>
                        <a:pt x="10672" y="1598"/>
                        <a:pt x="10544" y="1598"/>
                        <a:pt x="10466" y="1644"/>
                      </a:cubicBezTo>
                      <a:close/>
                      <a:moveTo>
                        <a:pt x="11123" y="2891"/>
                      </a:moveTo>
                      <a:cubicBezTo>
                        <a:pt x="11043" y="2937"/>
                        <a:pt x="11043" y="3009"/>
                        <a:pt x="11120" y="3055"/>
                      </a:cubicBezTo>
                      <a:lnTo>
                        <a:pt x="12090" y="3619"/>
                      </a:lnTo>
                      <a:cubicBezTo>
                        <a:pt x="12168" y="3664"/>
                        <a:pt x="12294" y="3663"/>
                        <a:pt x="12373" y="3619"/>
                      </a:cubicBezTo>
                      <a:lnTo>
                        <a:pt x="13121" y="3187"/>
                      </a:lnTo>
                      <a:cubicBezTo>
                        <a:pt x="13199" y="3141"/>
                        <a:pt x="13200" y="3069"/>
                        <a:pt x="13122" y="3023"/>
                      </a:cubicBezTo>
                      <a:lnTo>
                        <a:pt x="12151" y="2459"/>
                      </a:lnTo>
                      <a:cubicBezTo>
                        <a:pt x="12074" y="2414"/>
                        <a:pt x="11947" y="2414"/>
                        <a:pt x="11870" y="2459"/>
                      </a:cubicBezTo>
                      <a:close/>
                      <a:moveTo>
                        <a:pt x="12510" y="3697"/>
                      </a:moveTo>
                      <a:cubicBezTo>
                        <a:pt x="12431" y="3742"/>
                        <a:pt x="12430" y="3816"/>
                        <a:pt x="12508" y="3861"/>
                      </a:cubicBezTo>
                      <a:lnTo>
                        <a:pt x="13478" y="4425"/>
                      </a:lnTo>
                      <a:cubicBezTo>
                        <a:pt x="13557" y="4471"/>
                        <a:pt x="13684" y="4471"/>
                        <a:pt x="13762" y="4425"/>
                      </a:cubicBezTo>
                      <a:lnTo>
                        <a:pt x="14509" y="3993"/>
                      </a:lnTo>
                      <a:cubicBezTo>
                        <a:pt x="14588" y="3948"/>
                        <a:pt x="14589" y="3875"/>
                        <a:pt x="14509" y="3829"/>
                      </a:cubicBezTo>
                      <a:lnTo>
                        <a:pt x="13540" y="3265"/>
                      </a:lnTo>
                      <a:cubicBezTo>
                        <a:pt x="13462" y="3221"/>
                        <a:pt x="13336" y="3221"/>
                        <a:pt x="13258" y="3265"/>
                      </a:cubicBezTo>
                      <a:close/>
                      <a:moveTo>
                        <a:pt x="13899" y="4505"/>
                      </a:moveTo>
                      <a:cubicBezTo>
                        <a:pt x="13821" y="4551"/>
                        <a:pt x="13820" y="4624"/>
                        <a:pt x="13898" y="4669"/>
                      </a:cubicBezTo>
                      <a:lnTo>
                        <a:pt x="14869" y="5234"/>
                      </a:lnTo>
                      <a:cubicBezTo>
                        <a:pt x="14945" y="5278"/>
                        <a:pt x="15073" y="5277"/>
                        <a:pt x="15151" y="5232"/>
                      </a:cubicBezTo>
                      <a:lnTo>
                        <a:pt x="15899" y="4800"/>
                      </a:lnTo>
                      <a:cubicBezTo>
                        <a:pt x="15976" y="4756"/>
                        <a:pt x="15978" y="4683"/>
                        <a:pt x="15900" y="4637"/>
                      </a:cubicBezTo>
                      <a:lnTo>
                        <a:pt x="14929" y="4073"/>
                      </a:lnTo>
                      <a:cubicBezTo>
                        <a:pt x="14852" y="4027"/>
                        <a:pt x="14725" y="4028"/>
                        <a:pt x="14647" y="4073"/>
                      </a:cubicBezTo>
                      <a:close/>
                      <a:moveTo>
                        <a:pt x="15288" y="5311"/>
                      </a:moveTo>
                      <a:cubicBezTo>
                        <a:pt x="15209" y="5357"/>
                        <a:pt x="15208" y="5432"/>
                        <a:pt x="15287" y="5476"/>
                      </a:cubicBezTo>
                      <a:lnTo>
                        <a:pt x="16257" y="6040"/>
                      </a:lnTo>
                      <a:cubicBezTo>
                        <a:pt x="16334" y="6085"/>
                        <a:pt x="16461" y="6085"/>
                        <a:pt x="16540" y="6040"/>
                      </a:cubicBezTo>
                      <a:lnTo>
                        <a:pt x="17288" y="5608"/>
                      </a:lnTo>
                      <a:cubicBezTo>
                        <a:pt x="17366" y="5563"/>
                        <a:pt x="17366" y="5490"/>
                        <a:pt x="17289" y="5444"/>
                      </a:cubicBezTo>
                      <a:lnTo>
                        <a:pt x="16319" y="4881"/>
                      </a:lnTo>
                      <a:cubicBezTo>
                        <a:pt x="16240" y="4836"/>
                        <a:pt x="16112" y="4836"/>
                        <a:pt x="16035" y="4881"/>
                      </a:cubicBezTo>
                      <a:close/>
                      <a:moveTo>
                        <a:pt x="16677" y="6120"/>
                      </a:moveTo>
                      <a:cubicBezTo>
                        <a:pt x="16600" y="6165"/>
                        <a:pt x="16599" y="6238"/>
                        <a:pt x="16675" y="6284"/>
                      </a:cubicBezTo>
                      <a:lnTo>
                        <a:pt x="17646" y="6847"/>
                      </a:lnTo>
                      <a:cubicBezTo>
                        <a:pt x="17724" y="6892"/>
                        <a:pt x="17852" y="6892"/>
                        <a:pt x="17930" y="6847"/>
                      </a:cubicBezTo>
                      <a:lnTo>
                        <a:pt x="18678" y="6416"/>
                      </a:lnTo>
                      <a:cubicBezTo>
                        <a:pt x="18755" y="6371"/>
                        <a:pt x="18755" y="6297"/>
                        <a:pt x="18678" y="6251"/>
                      </a:cubicBezTo>
                      <a:lnTo>
                        <a:pt x="17708" y="5688"/>
                      </a:lnTo>
                      <a:cubicBezTo>
                        <a:pt x="17631" y="5642"/>
                        <a:pt x="17503" y="5642"/>
                        <a:pt x="17425" y="5688"/>
                      </a:cubicBezTo>
                      <a:close/>
                      <a:moveTo>
                        <a:pt x="18067" y="6926"/>
                      </a:moveTo>
                      <a:cubicBezTo>
                        <a:pt x="17988" y="6972"/>
                        <a:pt x="17987" y="7046"/>
                        <a:pt x="18065" y="7090"/>
                      </a:cubicBezTo>
                      <a:lnTo>
                        <a:pt x="19035" y="7654"/>
                      </a:lnTo>
                      <a:cubicBezTo>
                        <a:pt x="19113" y="7700"/>
                        <a:pt x="19239" y="7699"/>
                        <a:pt x="19318" y="7654"/>
                      </a:cubicBezTo>
                      <a:lnTo>
                        <a:pt x="20066" y="7222"/>
                      </a:lnTo>
                      <a:cubicBezTo>
                        <a:pt x="20144" y="7177"/>
                        <a:pt x="20146" y="7104"/>
                        <a:pt x="20066" y="7058"/>
                      </a:cubicBezTo>
                      <a:lnTo>
                        <a:pt x="19096" y="6495"/>
                      </a:lnTo>
                      <a:cubicBezTo>
                        <a:pt x="19018" y="6450"/>
                        <a:pt x="18891" y="6450"/>
                        <a:pt x="18814" y="6495"/>
                      </a:cubicBezTo>
                      <a:close/>
                      <a:moveTo>
                        <a:pt x="19459" y="7735"/>
                      </a:moveTo>
                      <a:cubicBezTo>
                        <a:pt x="19380" y="7781"/>
                        <a:pt x="19379" y="7855"/>
                        <a:pt x="19457" y="7900"/>
                      </a:cubicBezTo>
                      <a:lnTo>
                        <a:pt x="20429" y="8464"/>
                      </a:lnTo>
                      <a:cubicBezTo>
                        <a:pt x="20505" y="8509"/>
                        <a:pt x="20633" y="8509"/>
                        <a:pt x="20712" y="8463"/>
                      </a:cubicBezTo>
                      <a:lnTo>
                        <a:pt x="21460" y="8031"/>
                      </a:lnTo>
                      <a:cubicBezTo>
                        <a:pt x="21537" y="7987"/>
                        <a:pt x="21537" y="7914"/>
                        <a:pt x="21461" y="7868"/>
                      </a:cubicBezTo>
                      <a:lnTo>
                        <a:pt x="20491" y="7304"/>
                      </a:lnTo>
                      <a:cubicBezTo>
                        <a:pt x="20412" y="7259"/>
                        <a:pt x="20285" y="7259"/>
                        <a:pt x="20206" y="7303"/>
                      </a:cubicBezTo>
                      <a:close/>
                      <a:moveTo>
                        <a:pt x="20848" y="8541"/>
                      </a:moveTo>
                      <a:cubicBezTo>
                        <a:pt x="20769" y="8587"/>
                        <a:pt x="20768" y="8661"/>
                        <a:pt x="20846" y="8706"/>
                      </a:cubicBezTo>
                      <a:lnTo>
                        <a:pt x="21816" y="9269"/>
                      </a:lnTo>
                      <a:cubicBezTo>
                        <a:pt x="21895" y="9315"/>
                        <a:pt x="22020" y="9315"/>
                        <a:pt x="22099" y="9269"/>
                      </a:cubicBezTo>
                      <a:lnTo>
                        <a:pt x="22847" y="8838"/>
                      </a:lnTo>
                      <a:cubicBezTo>
                        <a:pt x="22925" y="8794"/>
                        <a:pt x="22927" y="8719"/>
                        <a:pt x="22848" y="8674"/>
                      </a:cubicBezTo>
                      <a:lnTo>
                        <a:pt x="21878" y="8111"/>
                      </a:lnTo>
                      <a:cubicBezTo>
                        <a:pt x="21799" y="8065"/>
                        <a:pt x="21674" y="8066"/>
                        <a:pt x="21596" y="8111"/>
                      </a:cubicBezTo>
                      <a:close/>
                      <a:moveTo>
                        <a:pt x="22238" y="9350"/>
                      </a:moveTo>
                      <a:cubicBezTo>
                        <a:pt x="22158" y="9395"/>
                        <a:pt x="22158" y="9468"/>
                        <a:pt x="22235" y="9514"/>
                      </a:cubicBezTo>
                      <a:lnTo>
                        <a:pt x="23206" y="10078"/>
                      </a:lnTo>
                      <a:cubicBezTo>
                        <a:pt x="23283" y="10122"/>
                        <a:pt x="23410" y="10122"/>
                        <a:pt x="23490" y="10077"/>
                      </a:cubicBezTo>
                      <a:lnTo>
                        <a:pt x="24238" y="9645"/>
                      </a:lnTo>
                      <a:cubicBezTo>
                        <a:pt x="24314" y="9600"/>
                        <a:pt x="24315" y="9528"/>
                        <a:pt x="24238" y="9482"/>
                      </a:cubicBezTo>
                      <a:lnTo>
                        <a:pt x="23266" y="8918"/>
                      </a:lnTo>
                      <a:cubicBezTo>
                        <a:pt x="23189" y="8872"/>
                        <a:pt x="23062" y="8872"/>
                        <a:pt x="22984" y="8918"/>
                      </a:cubicBezTo>
                      <a:close/>
                      <a:moveTo>
                        <a:pt x="23625" y="10155"/>
                      </a:moveTo>
                      <a:cubicBezTo>
                        <a:pt x="23547" y="10201"/>
                        <a:pt x="23546" y="10276"/>
                        <a:pt x="23624" y="10320"/>
                      </a:cubicBezTo>
                      <a:lnTo>
                        <a:pt x="24593" y="10884"/>
                      </a:lnTo>
                      <a:cubicBezTo>
                        <a:pt x="24672" y="10929"/>
                        <a:pt x="24799" y="10929"/>
                        <a:pt x="24877" y="10884"/>
                      </a:cubicBezTo>
                      <a:lnTo>
                        <a:pt x="25625" y="10452"/>
                      </a:lnTo>
                      <a:cubicBezTo>
                        <a:pt x="25704" y="10408"/>
                        <a:pt x="25704" y="10333"/>
                        <a:pt x="25625" y="10287"/>
                      </a:cubicBezTo>
                      <a:lnTo>
                        <a:pt x="24655" y="9724"/>
                      </a:lnTo>
                      <a:cubicBezTo>
                        <a:pt x="24577" y="9680"/>
                        <a:pt x="24450" y="9680"/>
                        <a:pt x="24373" y="9724"/>
                      </a:cubicBezTo>
                      <a:close/>
                      <a:moveTo>
                        <a:pt x="25015" y="10964"/>
                      </a:moveTo>
                      <a:cubicBezTo>
                        <a:pt x="24937" y="11009"/>
                        <a:pt x="24936" y="11083"/>
                        <a:pt x="25013" y="11128"/>
                      </a:cubicBezTo>
                      <a:lnTo>
                        <a:pt x="25984" y="11692"/>
                      </a:lnTo>
                      <a:cubicBezTo>
                        <a:pt x="26061" y="11737"/>
                        <a:pt x="26188" y="11736"/>
                        <a:pt x="26267" y="11692"/>
                      </a:cubicBezTo>
                      <a:lnTo>
                        <a:pt x="27013" y="11260"/>
                      </a:lnTo>
                      <a:cubicBezTo>
                        <a:pt x="27091" y="11215"/>
                        <a:pt x="27093" y="11142"/>
                        <a:pt x="27016" y="11096"/>
                      </a:cubicBezTo>
                      <a:lnTo>
                        <a:pt x="26045" y="10533"/>
                      </a:lnTo>
                      <a:cubicBezTo>
                        <a:pt x="25968" y="10487"/>
                        <a:pt x="25841" y="10487"/>
                        <a:pt x="25763" y="10533"/>
                      </a:cubicBezTo>
                      <a:close/>
                      <a:moveTo>
                        <a:pt x="26403" y="11770"/>
                      </a:moveTo>
                      <a:cubicBezTo>
                        <a:pt x="26324" y="11816"/>
                        <a:pt x="26324" y="11890"/>
                        <a:pt x="26402" y="11935"/>
                      </a:cubicBezTo>
                      <a:lnTo>
                        <a:pt x="27373" y="12498"/>
                      </a:lnTo>
                      <a:cubicBezTo>
                        <a:pt x="27450" y="12543"/>
                        <a:pt x="27577" y="12543"/>
                        <a:pt x="27656" y="12498"/>
                      </a:cubicBezTo>
                      <a:lnTo>
                        <a:pt x="28404" y="12066"/>
                      </a:lnTo>
                      <a:cubicBezTo>
                        <a:pt x="28482" y="12022"/>
                        <a:pt x="28482" y="11948"/>
                        <a:pt x="28404" y="11903"/>
                      </a:cubicBezTo>
                      <a:lnTo>
                        <a:pt x="27434" y="11340"/>
                      </a:lnTo>
                      <a:cubicBezTo>
                        <a:pt x="27356" y="11294"/>
                        <a:pt x="27228" y="11294"/>
                        <a:pt x="27151" y="11338"/>
                      </a:cubicBezTo>
                      <a:close/>
                      <a:moveTo>
                        <a:pt x="5823" y="1140"/>
                      </a:moveTo>
                      <a:cubicBezTo>
                        <a:pt x="5744" y="1184"/>
                        <a:pt x="5744" y="1258"/>
                        <a:pt x="5822" y="1302"/>
                      </a:cubicBezTo>
                      <a:lnTo>
                        <a:pt x="9094" y="3204"/>
                      </a:lnTo>
                      <a:cubicBezTo>
                        <a:pt x="9171" y="3249"/>
                        <a:pt x="9297" y="3249"/>
                        <a:pt x="9376" y="3204"/>
                      </a:cubicBezTo>
                      <a:lnTo>
                        <a:pt x="10124" y="2773"/>
                      </a:lnTo>
                      <a:cubicBezTo>
                        <a:pt x="10202" y="2727"/>
                        <a:pt x="10202" y="2655"/>
                        <a:pt x="10125" y="2609"/>
                      </a:cubicBezTo>
                      <a:lnTo>
                        <a:pt x="6853" y="708"/>
                      </a:lnTo>
                      <a:cubicBezTo>
                        <a:pt x="6774" y="662"/>
                        <a:pt x="6650" y="662"/>
                        <a:pt x="6571" y="708"/>
                      </a:cubicBezTo>
                      <a:close/>
                      <a:moveTo>
                        <a:pt x="9521" y="3289"/>
                      </a:moveTo>
                      <a:cubicBezTo>
                        <a:pt x="9443" y="3333"/>
                        <a:pt x="9443" y="3407"/>
                        <a:pt x="9521" y="3453"/>
                      </a:cubicBezTo>
                      <a:lnTo>
                        <a:pt x="10492" y="4016"/>
                      </a:lnTo>
                      <a:cubicBezTo>
                        <a:pt x="10569" y="4061"/>
                        <a:pt x="10696" y="4061"/>
                        <a:pt x="10774" y="4016"/>
                      </a:cubicBezTo>
                      <a:lnTo>
                        <a:pt x="11523" y="3585"/>
                      </a:lnTo>
                      <a:cubicBezTo>
                        <a:pt x="11600" y="3539"/>
                        <a:pt x="11600" y="3465"/>
                        <a:pt x="11523" y="3421"/>
                      </a:cubicBezTo>
                      <a:lnTo>
                        <a:pt x="10552" y="2857"/>
                      </a:lnTo>
                      <a:cubicBezTo>
                        <a:pt x="10474" y="2812"/>
                        <a:pt x="10348" y="2811"/>
                        <a:pt x="10269" y="2857"/>
                      </a:cubicBezTo>
                      <a:close/>
                      <a:moveTo>
                        <a:pt x="10910" y="4095"/>
                      </a:moveTo>
                      <a:cubicBezTo>
                        <a:pt x="10831" y="4141"/>
                        <a:pt x="10830" y="4213"/>
                        <a:pt x="10909" y="4259"/>
                      </a:cubicBezTo>
                      <a:lnTo>
                        <a:pt x="11880" y="4823"/>
                      </a:lnTo>
                      <a:cubicBezTo>
                        <a:pt x="11958" y="4868"/>
                        <a:pt x="12084" y="4869"/>
                        <a:pt x="12163" y="4823"/>
                      </a:cubicBezTo>
                      <a:lnTo>
                        <a:pt x="12911" y="4391"/>
                      </a:lnTo>
                      <a:cubicBezTo>
                        <a:pt x="12990" y="4345"/>
                        <a:pt x="12990" y="4273"/>
                        <a:pt x="12911" y="4227"/>
                      </a:cubicBezTo>
                      <a:lnTo>
                        <a:pt x="11941" y="3664"/>
                      </a:lnTo>
                      <a:cubicBezTo>
                        <a:pt x="11862" y="3618"/>
                        <a:pt x="11737" y="3618"/>
                        <a:pt x="11658" y="3664"/>
                      </a:cubicBezTo>
                      <a:close/>
                      <a:moveTo>
                        <a:pt x="12300" y="4903"/>
                      </a:moveTo>
                      <a:cubicBezTo>
                        <a:pt x="12222" y="4949"/>
                        <a:pt x="12221" y="5021"/>
                        <a:pt x="12299" y="5067"/>
                      </a:cubicBezTo>
                      <a:lnTo>
                        <a:pt x="13270" y="5630"/>
                      </a:lnTo>
                      <a:cubicBezTo>
                        <a:pt x="13347" y="5675"/>
                        <a:pt x="13474" y="5675"/>
                        <a:pt x="13552" y="5630"/>
                      </a:cubicBezTo>
                      <a:lnTo>
                        <a:pt x="14301" y="5199"/>
                      </a:lnTo>
                      <a:cubicBezTo>
                        <a:pt x="14378" y="5154"/>
                        <a:pt x="14380" y="5080"/>
                        <a:pt x="14301" y="5036"/>
                      </a:cubicBezTo>
                      <a:lnTo>
                        <a:pt x="13330" y="4471"/>
                      </a:lnTo>
                      <a:cubicBezTo>
                        <a:pt x="13253" y="4426"/>
                        <a:pt x="13127" y="4426"/>
                        <a:pt x="13049" y="4471"/>
                      </a:cubicBezTo>
                      <a:close/>
                      <a:moveTo>
                        <a:pt x="13688" y="5709"/>
                      </a:moveTo>
                      <a:cubicBezTo>
                        <a:pt x="13609" y="5755"/>
                        <a:pt x="13610" y="5827"/>
                        <a:pt x="13688" y="5873"/>
                      </a:cubicBezTo>
                      <a:lnTo>
                        <a:pt x="14657" y="6437"/>
                      </a:lnTo>
                      <a:cubicBezTo>
                        <a:pt x="14736" y="6482"/>
                        <a:pt x="14862" y="6483"/>
                        <a:pt x="14940" y="6437"/>
                      </a:cubicBezTo>
                      <a:lnTo>
                        <a:pt x="15688" y="6005"/>
                      </a:lnTo>
                      <a:cubicBezTo>
                        <a:pt x="15767" y="5959"/>
                        <a:pt x="15767" y="5887"/>
                        <a:pt x="15688" y="5841"/>
                      </a:cubicBezTo>
                      <a:lnTo>
                        <a:pt x="14719" y="5277"/>
                      </a:lnTo>
                      <a:cubicBezTo>
                        <a:pt x="14641" y="5233"/>
                        <a:pt x="14514" y="5233"/>
                        <a:pt x="14437" y="5277"/>
                      </a:cubicBezTo>
                      <a:close/>
                      <a:moveTo>
                        <a:pt x="15078" y="6517"/>
                      </a:moveTo>
                      <a:cubicBezTo>
                        <a:pt x="15000" y="6561"/>
                        <a:pt x="15000" y="6635"/>
                        <a:pt x="15077" y="6681"/>
                      </a:cubicBezTo>
                      <a:lnTo>
                        <a:pt x="16046" y="7244"/>
                      </a:lnTo>
                      <a:cubicBezTo>
                        <a:pt x="16125" y="7289"/>
                        <a:pt x="16251" y="7289"/>
                        <a:pt x="16329" y="7244"/>
                      </a:cubicBezTo>
                      <a:lnTo>
                        <a:pt x="17077" y="6813"/>
                      </a:lnTo>
                      <a:cubicBezTo>
                        <a:pt x="17156" y="6767"/>
                        <a:pt x="17156" y="6694"/>
                        <a:pt x="17079" y="6649"/>
                      </a:cubicBezTo>
                      <a:lnTo>
                        <a:pt x="16108" y="6085"/>
                      </a:lnTo>
                      <a:cubicBezTo>
                        <a:pt x="16029" y="6040"/>
                        <a:pt x="15904" y="6040"/>
                        <a:pt x="15825" y="6085"/>
                      </a:cubicBezTo>
                      <a:close/>
                      <a:moveTo>
                        <a:pt x="16466" y="7323"/>
                      </a:moveTo>
                      <a:cubicBezTo>
                        <a:pt x="16387" y="7369"/>
                        <a:pt x="16388" y="7442"/>
                        <a:pt x="16466" y="7488"/>
                      </a:cubicBezTo>
                      <a:lnTo>
                        <a:pt x="17436" y="8052"/>
                      </a:lnTo>
                      <a:cubicBezTo>
                        <a:pt x="17513" y="8097"/>
                        <a:pt x="17639" y="8097"/>
                        <a:pt x="17718" y="8052"/>
                      </a:cubicBezTo>
                      <a:lnTo>
                        <a:pt x="18466" y="7619"/>
                      </a:lnTo>
                      <a:cubicBezTo>
                        <a:pt x="18545" y="7574"/>
                        <a:pt x="18544" y="7501"/>
                        <a:pt x="18467" y="7456"/>
                      </a:cubicBezTo>
                      <a:lnTo>
                        <a:pt x="17496" y="6892"/>
                      </a:lnTo>
                      <a:cubicBezTo>
                        <a:pt x="17418" y="6847"/>
                        <a:pt x="17291" y="6847"/>
                        <a:pt x="17213" y="6892"/>
                      </a:cubicBezTo>
                      <a:close/>
                      <a:moveTo>
                        <a:pt x="17859" y="8133"/>
                      </a:moveTo>
                      <a:cubicBezTo>
                        <a:pt x="17781" y="8179"/>
                        <a:pt x="17782" y="8252"/>
                        <a:pt x="17858" y="8297"/>
                      </a:cubicBezTo>
                      <a:lnTo>
                        <a:pt x="18828" y="8861"/>
                      </a:lnTo>
                      <a:cubicBezTo>
                        <a:pt x="18906" y="8906"/>
                        <a:pt x="19033" y="8906"/>
                        <a:pt x="19112" y="8862"/>
                      </a:cubicBezTo>
                      <a:lnTo>
                        <a:pt x="19859" y="8430"/>
                      </a:lnTo>
                      <a:cubicBezTo>
                        <a:pt x="19937" y="8384"/>
                        <a:pt x="19937" y="8311"/>
                        <a:pt x="19859" y="8265"/>
                      </a:cubicBezTo>
                      <a:lnTo>
                        <a:pt x="18889" y="7702"/>
                      </a:lnTo>
                      <a:cubicBezTo>
                        <a:pt x="18812" y="7656"/>
                        <a:pt x="18685" y="7656"/>
                        <a:pt x="18607" y="7702"/>
                      </a:cubicBezTo>
                      <a:close/>
                      <a:moveTo>
                        <a:pt x="19248" y="8940"/>
                      </a:moveTo>
                      <a:cubicBezTo>
                        <a:pt x="19168" y="8986"/>
                        <a:pt x="19168" y="9058"/>
                        <a:pt x="19247" y="9104"/>
                      </a:cubicBezTo>
                      <a:lnTo>
                        <a:pt x="20217" y="9667"/>
                      </a:lnTo>
                      <a:cubicBezTo>
                        <a:pt x="20295" y="9713"/>
                        <a:pt x="20421" y="9713"/>
                        <a:pt x="20499" y="9667"/>
                      </a:cubicBezTo>
                      <a:lnTo>
                        <a:pt x="21247" y="9235"/>
                      </a:lnTo>
                      <a:cubicBezTo>
                        <a:pt x="21326" y="9189"/>
                        <a:pt x="21326" y="9117"/>
                        <a:pt x="21248" y="9071"/>
                      </a:cubicBezTo>
                      <a:lnTo>
                        <a:pt x="20278" y="8508"/>
                      </a:lnTo>
                      <a:cubicBezTo>
                        <a:pt x="20200" y="8463"/>
                        <a:pt x="20075" y="8463"/>
                        <a:pt x="19996" y="8508"/>
                      </a:cubicBezTo>
                      <a:close/>
                      <a:moveTo>
                        <a:pt x="20636" y="9747"/>
                      </a:moveTo>
                      <a:cubicBezTo>
                        <a:pt x="20559" y="9793"/>
                        <a:pt x="20559" y="9866"/>
                        <a:pt x="20637" y="9911"/>
                      </a:cubicBezTo>
                      <a:lnTo>
                        <a:pt x="21608" y="10475"/>
                      </a:lnTo>
                      <a:cubicBezTo>
                        <a:pt x="21684" y="10519"/>
                        <a:pt x="21811" y="10520"/>
                        <a:pt x="21890" y="10475"/>
                      </a:cubicBezTo>
                      <a:lnTo>
                        <a:pt x="22636" y="10043"/>
                      </a:lnTo>
                      <a:cubicBezTo>
                        <a:pt x="22715" y="9998"/>
                        <a:pt x="22715" y="9925"/>
                        <a:pt x="22638" y="9880"/>
                      </a:cubicBezTo>
                      <a:lnTo>
                        <a:pt x="21667" y="9316"/>
                      </a:lnTo>
                      <a:cubicBezTo>
                        <a:pt x="21590" y="9270"/>
                        <a:pt x="21462" y="9269"/>
                        <a:pt x="21383" y="9315"/>
                      </a:cubicBezTo>
                      <a:close/>
                      <a:moveTo>
                        <a:pt x="22026" y="10554"/>
                      </a:moveTo>
                      <a:cubicBezTo>
                        <a:pt x="21947" y="10600"/>
                        <a:pt x="21946" y="10672"/>
                        <a:pt x="22025" y="10718"/>
                      </a:cubicBezTo>
                      <a:lnTo>
                        <a:pt x="22996" y="11281"/>
                      </a:lnTo>
                      <a:cubicBezTo>
                        <a:pt x="23074" y="11327"/>
                        <a:pt x="23200" y="11327"/>
                        <a:pt x="23279" y="11282"/>
                      </a:cubicBezTo>
                      <a:lnTo>
                        <a:pt x="24027" y="10850"/>
                      </a:lnTo>
                      <a:cubicBezTo>
                        <a:pt x="24105" y="10804"/>
                        <a:pt x="24105" y="10732"/>
                        <a:pt x="24027" y="10685"/>
                      </a:cubicBezTo>
                      <a:lnTo>
                        <a:pt x="23056" y="10122"/>
                      </a:lnTo>
                      <a:cubicBezTo>
                        <a:pt x="22978" y="10077"/>
                        <a:pt x="22851" y="10077"/>
                        <a:pt x="22774" y="10122"/>
                      </a:cubicBezTo>
                      <a:close/>
                      <a:moveTo>
                        <a:pt x="23415" y="11362"/>
                      </a:moveTo>
                      <a:cubicBezTo>
                        <a:pt x="23338" y="11408"/>
                        <a:pt x="23337" y="11480"/>
                        <a:pt x="23415" y="11526"/>
                      </a:cubicBezTo>
                      <a:lnTo>
                        <a:pt x="24385" y="12090"/>
                      </a:lnTo>
                      <a:cubicBezTo>
                        <a:pt x="24463" y="12134"/>
                        <a:pt x="24589" y="12134"/>
                        <a:pt x="24668" y="12090"/>
                      </a:cubicBezTo>
                      <a:lnTo>
                        <a:pt x="25414" y="11658"/>
                      </a:lnTo>
                      <a:cubicBezTo>
                        <a:pt x="25494" y="11612"/>
                        <a:pt x="25494" y="11540"/>
                        <a:pt x="25417" y="11494"/>
                      </a:cubicBezTo>
                      <a:lnTo>
                        <a:pt x="24445" y="10930"/>
                      </a:lnTo>
                      <a:cubicBezTo>
                        <a:pt x="24367" y="10885"/>
                        <a:pt x="24242" y="10885"/>
                        <a:pt x="24163" y="10930"/>
                      </a:cubicBezTo>
                      <a:close/>
                      <a:moveTo>
                        <a:pt x="24804" y="12168"/>
                      </a:moveTo>
                      <a:cubicBezTo>
                        <a:pt x="24725" y="12213"/>
                        <a:pt x="24726" y="12288"/>
                        <a:pt x="24804" y="12331"/>
                      </a:cubicBezTo>
                      <a:lnTo>
                        <a:pt x="25773" y="12896"/>
                      </a:lnTo>
                      <a:cubicBezTo>
                        <a:pt x="25852" y="12941"/>
                        <a:pt x="25978" y="12942"/>
                        <a:pt x="26057" y="12896"/>
                      </a:cubicBezTo>
                      <a:lnTo>
                        <a:pt x="26804" y="12464"/>
                      </a:lnTo>
                      <a:cubicBezTo>
                        <a:pt x="26883" y="12418"/>
                        <a:pt x="26883" y="12345"/>
                        <a:pt x="26804" y="12299"/>
                      </a:cubicBezTo>
                      <a:lnTo>
                        <a:pt x="25835" y="11736"/>
                      </a:lnTo>
                      <a:cubicBezTo>
                        <a:pt x="25758" y="11692"/>
                        <a:pt x="25630" y="11691"/>
                        <a:pt x="25552" y="11736"/>
                      </a:cubicBezTo>
                      <a:close/>
                      <a:moveTo>
                        <a:pt x="4669" y="1805"/>
                      </a:moveTo>
                      <a:cubicBezTo>
                        <a:pt x="4590" y="1850"/>
                        <a:pt x="4590" y="1923"/>
                        <a:pt x="4668" y="1968"/>
                      </a:cubicBezTo>
                      <a:lnTo>
                        <a:pt x="5716" y="2578"/>
                      </a:lnTo>
                      <a:cubicBezTo>
                        <a:pt x="5794" y="2623"/>
                        <a:pt x="5920" y="2623"/>
                        <a:pt x="5998" y="2578"/>
                      </a:cubicBezTo>
                      <a:lnTo>
                        <a:pt x="6747" y="2146"/>
                      </a:lnTo>
                      <a:cubicBezTo>
                        <a:pt x="6824" y="2100"/>
                        <a:pt x="6824" y="2028"/>
                        <a:pt x="6747" y="1982"/>
                      </a:cubicBezTo>
                      <a:lnTo>
                        <a:pt x="5698" y="1374"/>
                      </a:lnTo>
                      <a:cubicBezTo>
                        <a:pt x="5620" y="1328"/>
                        <a:pt x="5494" y="1328"/>
                        <a:pt x="5416" y="1374"/>
                      </a:cubicBezTo>
                      <a:close/>
                      <a:moveTo>
                        <a:pt x="6115" y="2645"/>
                      </a:moveTo>
                      <a:cubicBezTo>
                        <a:pt x="6035" y="2691"/>
                        <a:pt x="6036" y="2763"/>
                        <a:pt x="6115" y="2809"/>
                      </a:cubicBezTo>
                      <a:lnTo>
                        <a:pt x="7163" y="3419"/>
                      </a:lnTo>
                      <a:cubicBezTo>
                        <a:pt x="7240" y="3463"/>
                        <a:pt x="7366" y="3463"/>
                        <a:pt x="7445" y="3419"/>
                      </a:cubicBezTo>
                      <a:lnTo>
                        <a:pt x="8193" y="2987"/>
                      </a:lnTo>
                      <a:cubicBezTo>
                        <a:pt x="8271" y="2941"/>
                        <a:pt x="8272" y="2869"/>
                        <a:pt x="8194" y="2823"/>
                      </a:cubicBezTo>
                      <a:lnTo>
                        <a:pt x="7146" y="2214"/>
                      </a:lnTo>
                      <a:cubicBezTo>
                        <a:pt x="7067" y="2168"/>
                        <a:pt x="6940" y="2167"/>
                        <a:pt x="6862" y="2213"/>
                      </a:cubicBezTo>
                      <a:close/>
                      <a:moveTo>
                        <a:pt x="2378" y="3128"/>
                      </a:moveTo>
                      <a:cubicBezTo>
                        <a:pt x="2298" y="3174"/>
                        <a:pt x="2298" y="3246"/>
                        <a:pt x="2377" y="3292"/>
                      </a:cubicBezTo>
                      <a:lnTo>
                        <a:pt x="3111" y="3718"/>
                      </a:lnTo>
                      <a:cubicBezTo>
                        <a:pt x="3190" y="3763"/>
                        <a:pt x="3314" y="3763"/>
                        <a:pt x="3394" y="3718"/>
                      </a:cubicBezTo>
                      <a:lnTo>
                        <a:pt x="5281" y="2628"/>
                      </a:lnTo>
                      <a:cubicBezTo>
                        <a:pt x="5359" y="2582"/>
                        <a:pt x="5360" y="2510"/>
                        <a:pt x="5283" y="2464"/>
                      </a:cubicBezTo>
                      <a:lnTo>
                        <a:pt x="4549" y="2039"/>
                      </a:lnTo>
                      <a:cubicBezTo>
                        <a:pt x="4471" y="1993"/>
                        <a:pt x="4343" y="1993"/>
                        <a:pt x="4265" y="2039"/>
                      </a:cubicBezTo>
                      <a:close/>
                      <a:moveTo>
                        <a:pt x="4671" y="3141"/>
                      </a:moveTo>
                      <a:cubicBezTo>
                        <a:pt x="4593" y="3186"/>
                        <a:pt x="4592" y="3259"/>
                        <a:pt x="4671" y="3305"/>
                      </a:cubicBezTo>
                      <a:lnTo>
                        <a:pt x="5719" y="3914"/>
                      </a:lnTo>
                      <a:cubicBezTo>
                        <a:pt x="5797" y="3959"/>
                        <a:pt x="5925" y="3959"/>
                        <a:pt x="6002" y="3915"/>
                      </a:cubicBezTo>
                      <a:lnTo>
                        <a:pt x="6750" y="3483"/>
                      </a:lnTo>
                      <a:cubicBezTo>
                        <a:pt x="6830" y="3438"/>
                        <a:pt x="6830" y="3363"/>
                        <a:pt x="6751" y="3319"/>
                      </a:cubicBezTo>
                      <a:lnTo>
                        <a:pt x="5703" y="2709"/>
                      </a:lnTo>
                      <a:cubicBezTo>
                        <a:pt x="5625" y="2663"/>
                        <a:pt x="5499" y="2664"/>
                        <a:pt x="5420" y="2709"/>
                      </a:cubicBezTo>
                      <a:close/>
                      <a:moveTo>
                        <a:pt x="9045" y="4342"/>
                      </a:moveTo>
                      <a:cubicBezTo>
                        <a:pt x="8967" y="4387"/>
                        <a:pt x="8965" y="4459"/>
                        <a:pt x="9044" y="4505"/>
                      </a:cubicBezTo>
                      <a:lnTo>
                        <a:pt x="10014" y="5069"/>
                      </a:lnTo>
                      <a:cubicBezTo>
                        <a:pt x="10092" y="5114"/>
                        <a:pt x="10219" y="5113"/>
                        <a:pt x="10296" y="5069"/>
                      </a:cubicBezTo>
                      <a:lnTo>
                        <a:pt x="11044" y="4637"/>
                      </a:lnTo>
                      <a:cubicBezTo>
                        <a:pt x="11123" y="4591"/>
                        <a:pt x="11125" y="4519"/>
                        <a:pt x="11046" y="4473"/>
                      </a:cubicBezTo>
                      <a:lnTo>
                        <a:pt x="10076" y="3909"/>
                      </a:lnTo>
                      <a:cubicBezTo>
                        <a:pt x="9997" y="3863"/>
                        <a:pt x="9871" y="3864"/>
                        <a:pt x="9793" y="3909"/>
                      </a:cubicBezTo>
                      <a:close/>
                      <a:moveTo>
                        <a:pt x="6496" y="4187"/>
                      </a:moveTo>
                      <a:cubicBezTo>
                        <a:pt x="6417" y="4232"/>
                        <a:pt x="6417" y="4307"/>
                        <a:pt x="6496" y="4353"/>
                      </a:cubicBezTo>
                      <a:lnTo>
                        <a:pt x="8414" y="5468"/>
                      </a:lnTo>
                      <a:cubicBezTo>
                        <a:pt x="8493" y="5512"/>
                        <a:pt x="8619" y="5512"/>
                        <a:pt x="8698" y="5467"/>
                      </a:cubicBezTo>
                      <a:lnTo>
                        <a:pt x="9445" y="5035"/>
                      </a:lnTo>
                      <a:cubicBezTo>
                        <a:pt x="9524" y="4990"/>
                        <a:pt x="9525" y="4917"/>
                        <a:pt x="9447" y="4872"/>
                      </a:cubicBezTo>
                      <a:lnTo>
                        <a:pt x="8638" y="4402"/>
                      </a:lnTo>
                      <a:lnTo>
                        <a:pt x="9642" y="3822"/>
                      </a:lnTo>
                      <a:cubicBezTo>
                        <a:pt x="9720" y="3777"/>
                        <a:pt x="9720" y="3703"/>
                        <a:pt x="9644" y="3658"/>
                      </a:cubicBezTo>
                      <a:lnTo>
                        <a:pt x="8673" y="3094"/>
                      </a:lnTo>
                      <a:cubicBezTo>
                        <a:pt x="8596" y="3049"/>
                        <a:pt x="8468" y="3049"/>
                        <a:pt x="8389" y="3094"/>
                      </a:cubicBezTo>
                      <a:lnTo>
                        <a:pt x="7245" y="3755"/>
                      </a:lnTo>
                      <a:lnTo>
                        <a:pt x="6970" y="3913"/>
                      </a:lnTo>
                      <a:close/>
                      <a:moveTo>
                        <a:pt x="10432" y="5149"/>
                      </a:moveTo>
                      <a:cubicBezTo>
                        <a:pt x="10354" y="5193"/>
                        <a:pt x="10354" y="5267"/>
                        <a:pt x="10432" y="5312"/>
                      </a:cubicBezTo>
                      <a:lnTo>
                        <a:pt x="11403" y="5875"/>
                      </a:lnTo>
                      <a:cubicBezTo>
                        <a:pt x="11480" y="5921"/>
                        <a:pt x="11608" y="5921"/>
                        <a:pt x="11685" y="5875"/>
                      </a:cubicBezTo>
                      <a:lnTo>
                        <a:pt x="12433" y="5444"/>
                      </a:lnTo>
                      <a:cubicBezTo>
                        <a:pt x="12511" y="5399"/>
                        <a:pt x="12512" y="5325"/>
                        <a:pt x="12434" y="5280"/>
                      </a:cubicBezTo>
                      <a:lnTo>
                        <a:pt x="11465" y="4717"/>
                      </a:lnTo>
                      <a:cubicBezTo>
                        <a:pt x="11386" y="4671"/>
                        <a:pt x="11259" y="4671"/>
                        <a:pt x="11180" y="4717"/>
                      </a:cubicBezTo>
                      <a:close/>
                      <a:moveTo>
                        <a:pt x="11823" y="5956"/>
                      </a:moveTo>
                      <a:cubicBezTo>
                        <a:pt x="11745" y="6001"/>
                        <a:pt x="11744" y="6075"/>
                        <a:pt x="11823" y="6119"/>
                      </a:cubicBezTo>
                      <a:lnTo>
                        <a:pt x="12792" y="6684"/>
                      </a:lnTo>
                      <a:cubicBezTo>
                        <a:pt x="12870" y="6728"/>
                        <a:pt x="12997" y="6728"/>
                        <a:pt x="13075" y="6684"/>
                      </a:cubicBezTo>
                      <a:lnTo>
                        <a:pt x="13823" y="6252"/>
                      </a:lnTo>
                      <a:cubicBezTo>
                        <a:pt x="13902" y="6207"/>
                        <a:pt x="13902" y="6133"/>
                        <a:pt x="13824" y="6087"/>
                      </a:cubicBezTo>
                      <a:lnTo>
                        <a:pt x="12854" y="5523"/>
                      </a:lnTo>
                      <a:cubicBezTo>
                        <a:pt x="12776" y="5479"/>
                        <a:pt x="12648" y="5479"/>
                        <a:pt x="12571" y="5524"/>
                      </a:cubicBezTo>
                      <a:close/>
                      <a:moveTo>
                        <a:pt x="13210" y="6763"/>
                      </a:moveTo>
                      <a:cubicBezTo>
                        <a:pt x="13132" y="6807"/>
                        <a:pt x="13132" y="6881"/>
                        <a:pt x="13210" y="6926"/>
                      </a:cubicBezTo>
                      <a:lnTo>
                        <a:pt x="14180" y="7490"/>
                      </a:lnTo>
                      <a:cubicBezTo>
                        <a:pt x="14258" y="7536"/>
                        <a:pt x="14384" y="7535"/>
                        <a:pt x="14462" y="7490"/>
                      </a:cubicBezTo>
                      <a:lnTo>
                        <a:pt x="15210" y="7058"/>
                      </a:lnTo>
                      <a:cubicBezTo>
                        <a:pt x="15289" y="7013"/>
                        <a:pt x="15290" y="6940"/>
                        <a:pt x="15212" y="6894"/>
                      </a:cubicBezTo>
                      <a:lnTo>
                        <a:pt x="14242" y="6331"/>
                      </a:lnTo>
                      <a:cubicBezTo>
                        <a:pt x="14163" y="6285"/>
                        <a:pt x="14037" y="6285"/>
                        <a:pt x="13957" y="6331"/>
                      </a:cubicBezTo>
                      <a:close/>
                      <a:moveTo>
                        <a:pt x="14601" y="7570"/>
                      </a:moveTo>
                      <a:cubicBezTo>
                        <a:pt x="14522" y="7615"/>
                        <a:pt x="14522" y="7689"/>
                        <a:pt x="14598" y="7734"/>
                      </a:cubicBezTo>
                      <a:lnTo>
                        <a:pt x="15570" y="8298"/>
                      </a:lnTo>
                      <a:cubicBezTo>
                        <a:pt x="15648" y="8342"/>
                        <a:pt x="15774" y="8342"/>
                        <a:pt x="15852" y="8298"/>
                      </a:cubicBezTo>
                      <a:lnTo>
                        <a:pt x="16600" y="7866"/>
                      </a:lnTo>
                      <a:cubicBezTo>
                        <a:pt x="16680" y="7821"/>
                        <a:pt x="16680" y="7748"/>
                        <a:pt x="16602" y="7702"/>
                      </a:cubicBezTo>
                      <a:lnTo>
                        <a:pt x="15632" y="7138"/>
                      </a:lnTo>
                      <a:cubicBezTo>
                        <a:pt x="15554" y="7093"/>
                        <a:pt x="15426" y="7093"/>
                        <a:pt x="15349" y="7138"/>
                      </a:cubicBezTo>
                      <a:close/>
                      <a:moveTo>
                        <a:pt x="15989" y="8378"/>
                      </a:moveTo>
                      <a:cubicBezTo>
                        <a:pt x="15911" y="8422"/>
                        <a:pt x="15910" y="8496"/>
                        <a:pt x="15989" y="8540"/>
                      </a:cubicBezTo>
                      <a:lnTo>
                        <a:pt x="16958" y="9104"/>
                      </a:lnTo>
                      <a:cubicBezTo>
                        <a:pt x="17037" y="9150"/>
                        <a:pt x="17163" y="9149"/>
                        <a:pt x="17241" y="9104"/>
                      </a:cubicBezTo>
                      <a:lnTo>
                        <a:pt x="17988" y="8673"/>
                      </a:lnTo>
                      <a:cubicBezTo>
                        <a:pt x="18067" y="8628"/>
                        <a:pt x="18069" y="8554"/>
                        <a:pt x="17990" y="8508"/>
                      </a:cubicBezTo>
                      <a:lnTo>
                        <a:pt x="17020" y="7946"/>
                      </a:lnTo>
                      <a:cubicBezTo>
                        <a:pt x="16941" y="7899"/>
                        <a:pt x="16816" y="7900"/>
                        <a:pt x="16737" y="7946"/>
                      </a:cubicBezTo>
                      <a:close/>
                      <a:moveTo>
                        <a:pt x="17382" y="9186"/>
                      </a:moveTo>
                      <a:cubicBezTo>
                        <a:pt x="17304" y="9231"/>
                        <a:pt x="17303" y="9305"/>
                        <a:pt x="17382" y="9350"/>
                      </a:cubicBezTo>
                      <a:lnTo>
                        <a:pt x="18351" y="9914"/>
                      </a:lnTo>
                      <a:cubicBezTo>
                        <a:pt x="18429" y="9960"/>
                        <a:pt x="18556" y="9959"/>
                        <a:pt x="18633" y="9914"/>
                      </a:cubicBezTo>
                      <a:lnTo>
                        <a:pt x="19381" y="9483"/>
                      </a:lnTo>
                      <a:cubicBezTo>
                        <a:pt x="19460" y="9437"/>
                        <a:pt x="19461" y="9364"/>
                        <a:pt x="19383" y="9318"/>
                      </a:cubicBezTo>
                      <a:lnTo>
                        <a:pt x="18413" y="8754"/>
                      </a:lnTo>
                      <a:cubicBezTo>
                        <a:pt x="18334" y="8710"/>
                        <a:pt x="18207" y="8710"/>
                        <a:pt x="18129" y="8754"/>
                      </a:cubicBezTo>
                      <a:close/>
                      <a:moveTo>
                        <a:pt x="18770" y="9994"/>
                      </a:moveTo>
                      <a:cubicBezTo>
                        <a:pt x="18692" y="10038"/>
                        <a:pt x="18692" y="10112"/>
                        <a:pt x="18769" y="10158"/>
                      </a:cubicBezTo>
                      <a:lnTo>
                        <a:pt x="19739" y="10720"/>
                      </a:lnTo>
                      <a:cubicBezTo>
                        <a:pt x="19817" y="10766"/>
                        <a:pt x="19945" y="10766"/>
                        <a:pt x="20022" y="10721"/>
                      </a:cubicBezTo>
                      <a:lnTo>
                        <a:pt x="20770" y="10289"/>
                      </a:lnTo>
                      <a:cubicBezTo>
                        <a:pt x="20849" y="10245"/>
                        <a:pt x="20850" y="10170"/>
                        <a:pt x="20771" y="10125"/>
                      </a:cubicBezTo>
                      <a:lnTo>
                        <a:pt x="19800" y="9561"/>
                      </a:lnTo>
                      <a:cubicBezTo>
                        <a:pt x="19723" y="9516"/>
                        <a:pt x="19596" y="9516"/>
                        <a:pt x="19517" y="9561"/>
                      </a:cubicBezTo>
                      <a:close/>
                      <a:moveTo>
                        <a:pt x="20160" y="10801"/>
                      </a:moveTo>
                      <a:cubicBezTo>
                        <a:pt x="20082" y="10847"/>
                        <a:pt x="20080" y="10919"/>
                        <a:pt x="20159" y="10965"/>
                      </a:cubicBezTo>
                      <a:lnTo>
                        <a:pt x="21130" y="11528"/>
                      </a:lnTo>
                      <a:cubicBezTo>
                        <a:pt x="21208" y="11574"/>
                        <a:pt x="21334" y="11574"/>
                        <a:pt x="21412" y="11528"/>
                      </a:cubicBezTo>
                      <a:lnTo>
                        <a:pt x="22160" y="11097"/>
                      </a:lnTo>
                      <a:cubicBezTo>
                        <a:pt x="22239" y="11051"/>
                        <a:pt x="22240" y="10978"/>
                        <a:pt x="22162" y="10932"/>
                      </a:cubicBezTo>
                      <a:lnTo>
                        <a:pt x="21192" y="10369"/>
                      </a:lnTo>
                      <a:cubicBezTo>
                        <a:pt x="21113" y="10323"/>
                        <a:pt x="20987" y="10323"/>
                        <a:pt x="20908" y="10369"/>
                      </a:cubicBezTo>
                      <a:close/>
                      <a:moveTo>
                        <a:pt x="21548" y="11608"/>
                      </a:moveTo>
                      <a:cubicBezTo>
                        <a:pt x="21470" y="11652"/>
                        <a:pt x="21470" y="11726"/>
                        <a:pt x="21548" y="11772"/>
                      </a:cubicBezTo>
                      <a:lnTo>
                        <a:pt x="22517" y="12336"/>
                      </a:lnTo>
                      <a:cubicBezTo>
                        <a:pt x="22595" y="12380"/>
                        <a:pt x="22723" y="12380"/>
                        <a:pt x="22800" y="12336"/>
                      </a:cubicBezTo>
                      <a:lnTo>
                        <a:pt x="23548" y="11903"/>
                      </a:lnTo>
                      <a:cubicBezTo>
                        <a:pt x="23627" y="11858"/>
                        <a:pt x="23628" y="11784"/>
                        <a:pt x="23550" y="11740"/>
                      </a:cubicBezTo>
                      <a:lnTo>
                        <a:pt x="22580" y="11176"/>
                      </a:lnTo>
                      <a:cubicBezTo>
                        <a:pt x="22501" y="11131"/>
                        <a:pt x="22375" y="11131"/>
                        <a:pt x="22296" y="11176"/>
                      </a:cubicBezTo>
                      <a:close/>
                      <a:moveTo>
                        <a:pt x="22958" y="12427"/>
                      </a:moveTo>
                      <a:cubicBezTo>
                        <a:pt x="22879" y="12473"/>
                        <a:pt x="22878" y="12545"/>
                        <a:pt x="22957" y="12591"/>
                      </a:cubicBezTo>
                      <a:lnTo>
                        <a:pt x="25078" y="13824"/>
                      </a:lnTo>
                      <a:cubicBezTo>
                        <a:pt x="25155" y="13869"/>
                        <a:pt x="25282" y="13869"/>
                        <a:pt x="25360" y="13824"/>
                      </a:cubicBezTo>
                      <a:lnTo>
                        <a:pt x="26108" y="13392"/>
                      </a:lnTo>
                      <a:cubicBezTo>
                        <a:pt x="26187" y="13346"/>
                        <a:pt x="26187" y="13273"/>
                        <a:pt x="26110" y="13227"/>
                      </a:cubicBezTo>
                      <a:lnTo>
                        <a:pt x="23990" y="11995"/>
                      </a:lnTo>
                      <a:cubicBezTo>
                        <a:pt x="23911" y="11949"/>
                        <a:pt x="23784" y="11950"/>
                        <a:pt x="23707" y="11995"/>
                      </a:cubicBezTo>
                      <a:close/>
                      <a:moveTo>
                        <a:pt x="8834" y="5546"/>
                      </a:moveTo>
                      <a:cubicBezTo>
                        <a:pt x="8755" y="5591"/>
                        <a:pt x="8755" y="5666"/>
                        <a:pt x="8832" y="5710"/>
                      </a:cubicBezTo>
                      <a:lnTo>
                        <a:pt x="9802" y="6273"/>
                      </a:lnTo>
                      <a:cubicBezTo>
                        <a:pt x="9880" y="6319"/>
                        <a:pt x="10008" y="6319"/>
                        <a:pt x="10086" y="6273"/>
                      </a:cubicBezTo>
                      <a:lnTo>
                        <a:pt x="10834" y="5842"/>
                      </a:lnTo>
                      <a:cubicBezTo>
                        <a:pt x="10912" y="5798"/>
                        <a:pt x="10912" y="5723"/>
                        <a:pt x="10834" y="5678"/>
                      </a:cubicBezTo>
                      <a:lnTo>
                        <a:pt x="9863" y="5114"/>
                      </a:lnTo>
                      <a:cubicBezTo>
                        <a:pt x="9786" y="5069"/>
                        <a:pt x="9659" y="5069"/>
                        <a:pt x="9581" y="5114"/>
                      </a:cubicBezTo>
                      <a:close/>
                      <a:moveTo>
                        <a:pt x="10224" y="6354"/>
                      </a:moveTo>
                      <a:cubicBezTo>
                        <a:pt x="10145" y="6400"/>
                        <a:pt x="10144" y="6472"/>
                        <a:pt x="10221" y="6518"/>
                      </a:cubicBezTo>
                      <a:lnTo>
                        <a:pt x="11192" y="7082"/>
                      </a:lnTo>
                      <a:cubicBezTo>
                        <a:pt x="11269" y="7126"/>
                        <a:pt x="11397" y="7125"/>
                        <a:pt x="11475" y="7081"/>
                      </a:cubicBezTo>
                      <a:lnTo>
                        <a:pt x="12223" y="6650"/>
                      </a:lnTo>
                      <a:cubicBezTo>
                        <a:pt x="12300" y="6604"/>
                        <a:pt x="12301" y="6531"/>
                        <a:pt x="12223" y="6486"/>
                      </a:cubicBezTo>
                      <a:lnTo>
                        <a:pt x="11253" y="5922"/>
                      </a:lnTo>
                      <a:cubicBezTo>
                        <a:pt x="11176" y="5876"/>
                        <a:pt x="11049" y="5877"/>
                        <a:pt x="10970" y="5922"/>
                      </a:cubicBezTo>
                      <a:close/>
                      <a:moveTo>
                        <a:pt x="11612" y="7159"/>
                      </a:moveTo>
                      <a:cubicBezTo>
                        <a:pt x="11533" y="7205"/>
                        <a:pt x="11533" y="7280"/>
                        <a:pt x="11610" y="7325"/>
                      </a:cubicBezTo>
                      <a:lnTo>
                        <a:pt x="12581" y="7889"/>
                      </a:lnTo>
                      <a:cubicBezTo>
                        <a:pt x="12659" y="7933"/>
                        <a:pt x="12786" y="7933"/>
                        <a:pt x="12864" y="7888"/>
                      </a:cubicBezTo>
                      <a:lnTo>
                        <a:pt x="13613" y="7456"/>
                      </a:lnTo>
                      <a:cubicBezTo>
                        <a:pt x="13691" y="7412"/>
                        <a:pt x="13691" y="7338"/>
                        <a:pt x="13613" y="7292"/>
                      </a:cubicBezTo>
                      <a:lnTo>
                        <a:pt x="12643" y="6730"/>
                      </a:lnTo>
                      <a:cubicBezTo>
                        <a:pt x="12565" y="6684"/>
                        <a:pt x="12438" y="6684"/>
                        <a:pt x="12360" y="6730"/>
                      </a:cubicBezTo>
                      <a:close/>
                      <a:moveTo>
                        <a:pt x="13002" y="7968"/>
                      </a:moveTo>
                      <a:cubicBezTo>
                        <a:pt x="12923" y="8014"/>
                        <a:pt x="12923" y="8088"/>
                        <a:pt x="12999" y="8132"/>
                      </a:cubicBezTo>
                      <a:lnTo>
                        <a:pt x="13971" y="8696"/>
                      </a:lnTo>
                      <a:cubicBezTo>
                        <a:pt x="14048" y="8741"/>
                        <a:pt x="14176" y="8741"/>
                        <a:pt x="14255" y="8696"/>
                      </a:cubicBezTo>
                      <a:lnTo>
                        <a:pt x="15003" y="8264"/>
                      </a:lnTo>
                      <a:cubicBezTo>
                        <a:pt x="15080" y="8219"/>
                        <a:pt x="15080" y="8146"/>
                        <a:pt x="15003" y="8100"/>
                      </a:cubicBezTo>
                      <a:lnTo>
                        <a:pt x="14032" y="7537"/>
                      </a:lnTo>
                      <a:cubicBezTo>
                        <a:pt x="13955" y="7492"/>
                        <a:pt x="13828" y="7492"/>
                        <a:pt x="13751" y="7537"/>
                      </a:cubicBezTo>
                      <a:close/>
                      <a:moveTo>
                        <a:pt x="14390" y="8775"/>
                      </a:moveTo>
                      <a:cubicBezTo>
                        <a:pt x="14312" y="8820"/>
                        <a:pt x="14310" y="8894"/>
                        <a:pt x="14389" y="8939"/>
                      </a:cubicBezTo>
                      <a:lnTo>
                        <a:pt x="15358" y="9503"/>
                      </a:lnTo>
                      <a:cubicBezTo>
                        <a:pt x="15437" y="9548"/>
                        <a:pt x="15563" y="9548"/>
                        <a:pt x="15642" y="9502"/>
                      </a:cubicBezTo>
                      <a:lnTo>
                        <a:pt x="16390" y="9070"/>
                      </a:lnTo>
                      <a:cubicBezTo>
                        <a:pt x="16468" y="9025"/>
                        <a:pt x="16469" y="8952"/>
                        <a:pt x="16391" y="8907"/>
                      </a:cubicBezTo>
                      <a:lnTo>
                        <a:pt x="15421" y="8344"/>
                      </a:lnTo>
                      <a:cubicBezTo>
                        <a:pt x="15342" y="8298"/>
                        <a:pt x="15216" y="8299"/>
                        <a:pt x="15139" y="8344"/>
                      </a:cubicBezTo>
                      <a:close/>
                      <a:moveTo>
                        <a:pt x="15784" y="9584"/>
                      </a:moveTo>
                      <a:cubicBezTo>
                        <a:pt x="15705" y="9630"/>
                        <a:pt x="15704" y="9704"/>
                        <a:pt x="15783" y="9749"/>
                      </a:cubicBezTo>
                      <a:lnTo>
                        <a:pt x="16752" y="10313"/>
                      </a:lnTo>
                      <a:cubicBezTo>
                        <a:pt x="16830" y="10358"/>
                        <a:pt x="16957" y="10358"/>
                        <a:pt x="17036" y="10312"/>
                      </a:cubicBezTo>
                      <a:lnTo>
                        <a:pt x="17784" y="9881"/>
                      </a:lnTo>
                      <a:cubicBezTo>
                        <a:pt x="17862" y="9835"/>
                        <a:pt x="17862" y="9761"/>
                        <a:pt x="17785" y="9717"/>
                      </a:cubicBezTo>
                      <a:lnTo>
                        <a:pt x="16815" y="9153"/>
                      </a:lnTo>
                      <a:cubicBezTo>
                        <a:pt x="16736" y="9107"/>
                        <a:pt x="16608" y="9107"/>
                        <a:pt x="16531" y="9153"/>
                      </a:cubicBezTo>
                      <a:close/>
                      <a:moveTo>
                        <a:pt x="17172" y="10391"/>
                      </a:moveTo>
                      <a:cubicBezTo>
                        <a:pt x="17093" y="10436"/>
                        <a:pt x="17092" y="10511"/>
                        <a:pt x="17170" y="10555"/>
                      </a:cubicBezTo>
                      <a:lnTo>
                        <a:pt x="18140" y="11119"/>
                      </a:lnTo>
                      <a:cubicBezTo>
                        <a:pt x="18218" y="11164"/>
                        <a:pt x="18346" y="11164"/>
                        <a:pt x="18424" y="11119"/>
                      </a:cubicBezTo>
                      <a:lnTo>
                        <a:pt x="19171" y="10686"/>
                      </a:lnTo>
                      <a:cubicBezTo>
                        <a:pt x="19249" y="10643"/>
                        <a:pt x="19251" y="10569"/>
                        <a:pt x="19172" y="10524"/>
                      </a:cubicBezTo>
                      <a:lnTo>
                        <a:pt x="18201" y="9960"/>
                      </a:lnTo>
                      <a:cubicBezTo>
                        <a:pt x="18124" y="9915"/>
                        <a:pt x="17997" y="9915"/>
                        <a:pt x="17919" y="9960"/>
                      </a:cubicBezTo>
                      <a:close/>
                      <a:moveTo>
                        <a:pt x="18562" y="11199"/>
                      </a:moveTo>
                      <a:cubicBezTo>
                        <a:pt x="18482" y="11244"/>
                        <a:pt x="18482" y="11317"/>
                        <a:pt x="18561" y="11364"/>
                      </a:cubicBezTo>
                      <a:lnTo>
                        <a:pt x="19530" y="11927"/>
                      </a:lnTo>
                      <a:cubicBezTo>
                        <a:pt x="19609" y="11973"/>
                        <a:pt x="19735" y="11972"/>
                        <a:pt x="19814" y="11926"/>
                      </a:cubicBezTo>
                      <a:lnTo>
                        <a:pt x="20561" y="11494"/>
                      </a:lnTo>
                      <a:cubicBezTo>
                        <a:pt x="20638" y="11449"/>
                        <a:pt x="20641" y="11377"/>
                        <a:pt x="20562" y="11331"/>
                      </a:cubicBezTo>
                      <a:lnTo>
                        <a:pt x="19592" y="10767"/>
                      </a:lnTo>
                      <a:cubicBezTo>
                        <a:pt x="19514" y="10721"/>
                        <a:pt x="19386" y="10721"/>
                        <a:pt x="19309" y="10767"/>
                      </a:cubicBezTo>
                      <a:close/>
                      <a:moveTo>
                        <a:pt x="19951" y="12005"/>
                      </a:moveTo>
                      <a:cubicBezTo>
                        <a:pt x="19871" y="12051"/>
                        <a:pt x="19871" y="12125"/>
                        <a:pt x="19948" y="12169"/>
                      </a:cubicBezTo>
                      <a:lnTo>
                        <a:pt x="20919" y="12733"/>
                      </a:lnTo>
                      <a:cubicBezTo>
                        <a:pt x="20997" y="12779"/>
                        <a:pt x="21125" y="12779"/>
                        <a:pt x="21203" y="12733"/>
                      </a:cubicBezTo>
                      <a:lnTo>
                        <a:pt x="21951" y="12301"/>
                      </a:lnTo>
                      <a:cubicBezTo>
                        <a:pt x="22028" y="12257"/>
                        <a:pt x="22029" y="12183"/>
                        <a:pt x="21951" y="12137"/>
                      </a:cubicBezTo>
                      <a:lnTo>
                        <a:pt x="20980" y="11574"/>
                      </a:lnTo>
                      <a:cubicBezTo>
                        <a:pt x="20902" y="11529"/>
                        <a:pt x="20776" y="11529"/>
                        <a:pt x="20698" y="11574"/>
                      </a:cubicBezTo>
                      <a:close/>
                      <a:moveTo>
                        <a:pt x="21341" y="12813"/>
                      </a:moveTo>
                      <a:cubicBezTo>
                        <a:pt x="21261" y="12859"/>
                        <a:pt x="21261" y="12932"/>
                        <a:pt x="21338" y="12977"/>
                      </a:cubicBezTo>
                      <a:lnTo>
                        <a:pt x="22309" y="13542"/>
                      </a:lnTo>
                      <a:cubicBezTo>
                        <a:pt x="22386" y="13587"/>
                        <a:pt x="22513" y="13587"/>
                        <a:pt x="22592" y="13540"/>
                      </a:cubicBezTo>
                      <a:lnTo>
                        <a:pt x="23340" y="13109"/>
                      </a:lnTo>
                      <a:cubicBezTo>
                        <a:pt x="23417" y="13064"/>
                        <a:pt x="23420" y="12991"/>
                        <a:pt x="23341" y="12945"/>
                      </a:cubicBezTo>
                      <a:lnTo>
                        <a:pt x="22370" y="12382"/>
                      </a:lnTo>
                      <a:cubicBezTo>
                        <a:pt x="22292" y="12336"/>
                        <a:pt x="22165" y="12336"/>
                        <a:pt x="22089" y="12382"/>
                      </a:cubicBezTo>
                      <a:close/>
                      <a:moveTo>
                        <a:pt x="22728" y="13620"/>
                      </a:moveTo>
                      <a:cubicBezTo>
                        <a:pt x="22648" y="13665"/>
                        <a:pt x="22648" y="13740"/>
                        <a:pt x="22727" y="13784"/>
                      </a:cubicBezTo>
                      <a:lnTo>
                        <a:pt x="23932" y="14485"/>
                      </a:lnTo>
                      <a:cubicBezTo>
                        <a:pt x="24010" y="14529"/>
                        <a:pt x="24138" y="14529"/>
                        <a:pt x="24216" y="14485"/>
                      </a:cubicBezTo>
                      <a:lnTo>
                        <a:pt x="24963" y="14053"/>
                      </a:lnTo>
                      <a:cubicBezTo>
                        <a:pt x="25041" y="14008"/>
                        <a:pt x="25042" y="13934"/>
                        <a:pt x="24964" y="13890"/>
                      </a:cubicBezTo>
                      <a:lnTo>
                        <a:pt x="23759" y="13189"/>
                      </a:lnTo>
                      <a:cubicBezTo>
                        <a:pt x="23680" y="13144"/>
                        <a:pt x="23554" y="13144"/>
                        <a:pt x="23476" y="13189"/>
                      </a:cubicBezTo>
                      <a:close/>
                      <a:moveTo>
                        <a:pt x="3533" y="3798"/>
                      </a:moveTo>
                      <a:cubicBezTo>
                        <a:pt x="3454" y="3844"/>
                        <a:pt x="3454" y="3918"/>
                        <a:pt x="3531" y="3962"/>
                      </a:cubicBezTo>
                      <a:lnTo>
                        <a:pt x="4581" y="4571"/>
                      </a:lnTo>
                      <a:cubicBezTo>
                        <a:pt x="4658" y="4618"/>
                        <a:pt x="4785" y="4618"/>
                        <a:pt x="4864" y="4572"/>
                      </a:cubicBezTo>
                      <a:lnTo>
                        <a:pt x="5611" y="4141"/>
                      </a:lnTo>
                      <a:cubicBezTo>
                        <a:pt x="5690" y="4094"/>
                        <a:pt x="5689" y="4022"/>
                        <a:pt x="5610" y="3976"/>
                      </a:cubicBezTo>
                      <a:lnTo>
                        <a:pt x="4563" y="3367"/>
                      </a:lnTo>
                      <a:cubicBezTo>
                        <a:pt x="4485" y="3322"/>
                        <a:pt x="4359" y="3322"/>
                        <a:pt x="4280" y="3367"/>
                      </a:cubicBezTo>
                      <a:close/>
                      <a:moveTo>
                        <a:pt x="5041" y="4669"/>
                      </a:moveTo>
                      <a:cubicBezTo>
                        <a:pt x="4965" y="4713"/>
                        <a:pt x="4964" y="4787"/>
                        <a:pt x="5041" y="4833"/>
                      </a:cubicBezTo>
                      <a:lnTo>
                        <a:pt x="6321" y="5576"/>
                      </a:lnTo>
                      <a:cubicBezTo>
                        <a:pt x="6398" y="5621"/>
                        <a:pt x="6525" y="5621"/>
                        <a:pt x="6604" y="5576"/>
                      </a:cubicBezTo>
                      <a:lnTo>
                        <a:pt x="7351" y="5144"/>
                      </a:lnTo>
                      <a:cubicBezTo>
                        <a:pt x="7431" y="5099"/>
                        <a:pt x="7431" y="5025"/>
                        <a:pt x="7353" y="4980"/>
                      </a:cubicBezTo>
                      <a:lnTo>
                        <a:pt x="6074" y="4236"/>
                      </a:lnTo>
                      <a:cubicBezTo>
                        <a:pt x="5996" y="4191"/>
                        <a:pt x="5869" y="4191"/>
                        <a:pt x="5789" y="4236"/>
                      </a:cubicBezTo>
                      <a:close/>
                      <a:moveTo>
                        <a:pt x="6755" y="5663"/>
                      </a:moveTo>
                      <a:cubicBezTo>
                        <a:pt x="6678" y="5709"/>
                        <a:pt x="6675" y="5782"/>
                        <a:pt x="6754" y="5827"/>
                      </a:cubicBezTo>
                      <a:lnTo>
                        <a:pt x="7723" y="6391"/>
                      </a:lnTo>
                      <a:cubicBezTo>
                        <a:pt x="7802" y="6437"/>
                        <a:pt x="7929" y="6436"/>
                        <a:pt x="8006" y="6391"/>
                      </a:cubicBezTo>
                      <a:lnTo>
                        <a:pt x="8753" y="5959"/>
                      </a:lnTo>
                      <a:cubicBezTo>
                        <a:pt x="8832" y="5913"/>
                        <a:pt x="8833" y="5841"/>
                        <a:pt x="8755" y="5795"/>
                      </a:cubicBezTo>
                      <a:lnTo>
                        <a:pt x="7786" y="5232"/>
                      </a:lnTo>
                      <a:cubicBezTo>
                        <a:pt x="7707" y="5186"/>
                        <a:pt x="7582" y="5187"/>
                        <a:pt x="7502" y="5233"/>
                      </a:cubicBezTo>
                      <a:close/>
                      <a:moveTo>
                        <a:pt x="8143" y="6470"/>
                      </a:moveTo>
                      <a:cubicBezTo>
                        <a:pt x="8065" y="6516"/>
                        <a:pt x="8065" y="6589"/>
                        <a:pt x="8143" y="6635"/>
                      </a:cubicBezTo>
                      <a:lnTo>
                        <a:pt x="9114" y="7199"/>
                      </a:lnTo>
                      <a:cubicBezTo>
                        <a:pt x="9191" y="7243"/>
                        <a:pt x="9318" y="7243"/>
                        <a:pt x="9396" y="7199"/>
                      </a:cubicBezTo>
                      <a:lnTo>
                        <a:pt x="10143" y="6767"/>
                      </a:lnTo>
                      <a:cubicBezTo>
                        <a:pt x="10221" y="6721"/>
                        <a:pt x="10223" y="6648"/>
                        <a:pt x="10145" y="6603"/>
                      </a:cubicBezTo>
                      <a:lnTo>
                        <a:pt x="9176" y="6039"/>
                      </a:lnTo>
                      <a:cubicBezTo>
                        <a:pt x="9097" y="5993"/>
                        <a:pt x="8969" y="5993"/>
                        <a:pt x="8890" y="6039"/>
                      </a:cubicBezTo>
                      <a:close/>
                      <a:moveTo>
                        <a:pt x="9532" y="7279"/>
                      </a:moveTo>
                      <a:cubicBezTo>
                        <a:pt x="9454" y="7324"/>
                        <a:pt x="9454" y="7397"/>
                        <a:pt x="9531" y="7441"/>
                      </a:cubicBezTo>
                      <a:lnTo>
                        <a:pt x="10501" y="8005"/>
                      </a:lnTo>
                      <a:cubicBezTo>
                        <a:pt x="10579" y="8051"/>
                        <a:pt x="10708" y="8051"/>
                        <a:pt x="10785" y="8006"/>
                      </a:cubicBezTo>
                      <a:lnTo>
                        <a:pt x="11532" y="7574"/>
                      </a:lnTo>
                      <a:cubicBezTo>
                        <a:pt x="11611" y="7529"/>
                        <a:pt x="11612" y="7455"/>
                        <a:pt x="11533" y="7409"/>
                      </a:cubicBezTo>
                      <a:lnTo>
                        <a:pt x="10564" y="6847"/>
                      </a:lnTo>
                      <a:cubicBezTo>
                        <a:pt x="10486" y="6801"/>
                        <a:pt x="10359" y="6801"/>
                        <a:pt x="10280" y="6847"/>
                      </a:cubicBezTo>
                      <a:close/>
                      <a:moveTo>
                        <a:pt x="10920" y="8085"/>
                      </a:moveTo>
                      <a:cubicBezTo>
                        <a:pt x="10843" y="8130"/>
                        <a:pt x="10843" y="8204"/>
                        <a:pt x="10920" y="8250"/>
                      </a:cubicBezTo>
                      <a:lnTo>
                        <a:pt x="11891" y="8813"/>
                      </a:lnTo>
                      <a:cubicBezTo>
                        <a:pt x="11968" y="8858"/>
                        <a:pt x="12095" y="8858"/>
                        <a:pt x="12173" y="8813"/>
                      </a:cubicBezTo>
                      <a:lnTo>
                        <a:pt x="12921" y="8382"/>
                      </a:lnTo>
                      <a:cubicBezTo>
                        <a:pt x="12999" y="8336"/>
                        <a:pt x="13000" y="8263"/>
                        <a:pt x="12923" y="8217"/>
                      </a:cubicBezTo>
                      <a:lnTo>
                        <a:pt x="11951" y="7653"/>
                      </a:lnTo>
                      <a:cubicBezTo>
                        <a:pt x="11874" y="7608"/>
                        <a:pt x="11747" y="7608"/>
                        <a:pt x="11668" y="7653"/>
                      </a:cubicBezTo>
                      <a:close/>
                      <a:moveTo>
                        <a:pt x="12311" y="8893"/>
                      </a:moveTo>
                      <a:cubicBezTo>
                        <a:pt x="12232" y="8938"/>
                        <a:pt x="12232" y="9012"/>
                        <a:pt x="12310" y="9056"/>
                      </a:cubicBezTo>
                      <a:lnTo>
                        <a:pt x="13280" y="9620"/>
                      </a:lnTo>
                      <a:cubicBezTo>
                        <a:pt x="13357" y="9665"/>
                        <a:pt x="13485" y="9665"/>
                        <a:pt x="13562" y="9620"/>
                      </a:cubicBezTo>
                      <a:lnTo>
                        <a:pt x="14310" y="9189"/>
                      </a:lnTo>
                      <a:cubicBezTo>
                        <a:pt x="14388" y="9144"/>
                        <a:pt x="14390" y="9069"/>
                        <a:pt x="14312" y="9024"/>
                      </a:cubicBezTo>
                      <a:lnTo>
                        <a:pt x="13341" y="8461"/>
                      </a:lnTo>
                      <a:cubicBezTo>
                        <a:pt x="13263" y="8416"/>
                        <a:pt x="13137" y="8416"/>
                        <a:pt x="13058" y="8462"/>
                      </a:cubicBezTo>
                      <a:close/>
                      <a:moveTo>
                        <a:pt x="13699" y="9700"/>
                      </a:moveTo>
                      <a:cubicBezTo>
                        <a:pt x="13622" y="9745"/>
                        <a:pt x="13620" y="9818"/>
                        <a:pt x="13698" y="9864"/>
                      </a:cubicBezTo>
                      <a:lnTo>
                        <a:pt x="14668" y="10427"/>
                      </a:lnTo>
                      <a:cubicBezTo>
                        <a:pt x="14746" y="10474"/>
                        <a:pt x="14873" y="10472"/>
                        <a:pt x="14951" y="10427"/>
                      </a:cubicBezTo>
                      <a:lnTo>
                        <a:pt x="15699" y="9996"/>
                      </a:lnTo>
                      <a:cubicBezTo>
                        <a:pt x="15777" y="9950"/>
                        <a:pt x="15778" y="9877"/>
                        <a:pt x="15701" y="9831"/>
                      </a:cubicBezTo>
                      <a:lnTo>
                        <a:pt x="14730" y="9267"/>
                      </a:lnTo>
                      <a:cubicBezTo>
                        <a:pt x="14652" y="9222"/>
                        <a:pt x="14525" y="9222"/>
                        <a:pt x="14447" y="9267"/>
                      </a:cubicBezTo>
                      <a:close/>
                      <a:moveTo>
                        <a:pt x="15091" y="10509"/>
                      </a:moveTo>
                      <a:cubicBezTo>
                        <a:pt x="15013" y="10553"/>
                        <a:pt x="15013" y="10628"/>
                        <a:pt x="15091" y="10674"/>
                      </a:cubicBezTo>
                      <a:lnTo>
                        <a:pt x="16060" y="11236"/>
                      </a:lnTo>
                      <a:cubicBezTo>
                        <a:pt x="16139" y="11282"/>
                        <a:pt x="16266" y="11282"/>
                        <a:pt x="16343" y="11236"/>
                      </a:cubicBezTo>
                      <a:lnTo>
                        <a:pt x="17091" y="10805"/>
                      </a:lnTo>
                      <a:cubicBezTo>
                        <a:pt x="17170" y="10760"/>
                        <a:pt x="17171" y="10686"/>
                        <a:pt x="17092" y="10642"/>
                      </a:cubicBezTo>
                      <a:lnTo>
                        <a:pt x="16123" y="10078"/>
                      </a:lnTo>
                      <a:cubicBezTo>
                        <a:pt x="16045" y="10032"/>
                        <a:pt x="15917" y="10032"/>
                        <a:pt x="15838" y="10078"/>
                      </a:cubicBezTo>
                      <a:close/>
                      <a:moveTo>
                        <a:pt x="16481" y="11316"/>
                      </a:moveTo>
                      <a:cubicBezTo>
                        <a:pt x="16403" y="11361"/>
                        <a:pt x="16402" y="11434"/>
                        <a:pt x="16478" y="11480"/>
                      </a:cubicBezTo>
                      <a:lnTo>
                        <a:pt x="17449" y="12043"/>
                      </a:lnTo>
                      <a:cubicBezTo>
                        <a:pt x="17527" y="12089"/>
                        <a:pt x="17654" y="12089"/>
                        <a:pt x="17732" y="12044"/>
                      </a:cubicBezTo>
                      <a:lnTo>
                        <a:pt x="18480" y="11612"/>
                      </a:lnTo>
                      <a:cubicBezTo>
                        <a:pt x="18559" y="11567"/>
                        <a:pt x="18559" y="11493"/>
                        <a:pt x="18482" y="11447"/>
                      </a:cubicBezTo>
                      <a:lnTo>
                        <a:pt x="17510" y="10884"/>
                      </a:lnTo>
                      <a:cubicBezTo>
                        <a:pt x="17433" y="10840"/>
                        <a:pt x="17306" y="10840"/>
                        <a:pt x="17227" y="10884"/>
                      </a:cubicBezTo>
                      <a:close/>
                      <a:moveTo>
                        <a:pt x="17870" y="12124"/>
                      </a:moveTo>
                      <a:cubicBezTo>
                        <a:pt x="17792" y="12168"/>
                        <a:pt x="17791" y="12242"/>
                        <a:pt x="17870" y="12288"/>
                      </a:cubicBezTo>
                      <a:lnTo>
                        <a:pt x="18839" y="12851"/>
                      </a:lnTo>
                      <a:cubicBezTo>
                        <a:pt x="18917" y="12896"/>
                        <a:pt x="19045" y="12896"/>
                        <a:pt x="19122" y="12851"/>
                      </a:cubicBezTo>
                      <a:lnTo>
                        <a:pt x="19870" y="12419"/>
                      </a:lnTo>
                      <a:cubicBezTo>
                        <a:pt x="19948" y="12374"/>
                        <a:pt x="19950" y="12300"/>
                        <a:pt x="19871" y="12255"/>
                      </a:cubicBezTo>
                      <a:lnTo>
                        <a:pt x="18902" y="11692"/>
                      </a:lnTo>
                      <a:cubicBezTo>
                        <a:pt x="18823" y="11646"/>
                        <a:pt x="18697" y="11646"/>
                        <a:pt x="18618" y="11692"/>
                      </a:cubicBezTo>
                      <a:close/>
                      <a:moveTo>
                        <a:pt x="19257" y="12930"/>
                      </a:moveTo>
                      <a:cubicBezTo>
                        <a:pt x="19180" y="12975"/>
                        <a:pt x="19180" y="13048"/>
                        <a:pt x="19257" y="13094"/>
                      </a:cubicBezTo>
                      <a:lnTo>
                        <a:pt x="20229" y="13658"/>
                      </a:lnTo>
                      <a:cubicBezTo>
                        <a:pt x="20305" y="13703"/>
                        <a:pt x="20433" y="13703"/>
                        <a:pt x="20511" y="13658"/>
                      </a:cubicBezTo>
                      <a:lnTo>
                        <a:pt x="21259" y="13227"/>
                      </a:lnTo>
                      <a:cubicBezTo>
                        <a:pt x="21337" y="13181"/>
                        <a:pt x="21337" y="13107"/>
                        <a:pt x="21261" y="13062"/>
                      </a:cubicBezTo>
                      <a:lnTo>
                        <a:pt x="20291" y="12498"/>
                      </a:lnTo>
                      <a:cubicBezTo>
                        <a:pt x="20212" y="12452"/>
                        <a:pt x="20085" y="12452"/>
                        <a:pt x="20006" y="12498"/>
                      </a:cubicBezTo>
                      <a:close/>
                      <a:moveTo>
                        <a:pt x="20667" y="13749"/>
                      </a:moveTo>
                      <a:cubicBezTo>
                        <a:pt x="20591" y="13794"/>
                        <a:pt x="20589" y="13867"/>
                        <a:pt x="20667" y="13913"/>
                      </a:cubicBezTo>
                      <a:lnTo>
                        <a:pt x="22789" y="15145"/>
                      </a:lnTo>
                      <a:cubicBezTo>
                        <a:pt x="22865" y="15190"/>
                        <a:pt x="22994" y="15190"/>
                        <a:pt x="23072" y="15145"/>
                      </a:cubicBezTo>
                      <a:lnTo>
                        <a:pt x="23819" y="14713"/>
                      </a:lnTo>
                      <a:cubicBezTo>
                        <a:pt x="23897" y="14669"/>
                        <a:pt x="23897" y="14595"/>
                        <a:pt x="23821" y="14549"/>
                      </a:cubicBezTo>
                      <a:lnTo>
                        <a:pt x="21699" y="13316"/>
                      </a:lnTo>
                      <a:cubicBezTo>
                        <a:pt x="21620" y="13272"/>
                        <a:pt x="21495" y="13273"/>
                        <a:pt x="21416" y="13317"/>
                      </a:cubicBezTo>
                      <a:close/>
                      <a:moveTo>
                        <a:pt x="80" y="4455"/>
                      </a:moveTo>
                      <a:cubicBezTo>
                        <a:pt x="1" y="4501"/>
                        <a:pt x="0" y="4574"/>
                        <a:pt x="78" y="4619"/>
                      </a:cubicBezTo>
                      <a:lnTo>
                        <a:pt x="812" y="5046"/>
                      </a:lnTo>
                      <a:cubicBezTo>
                        <a:pt x="891" y="5091"/>
                        <a:pt x="1017" y="5091"/>
                        <a:pt x="1096" y="5045"/>
                      </a:cubicBezTo>
                      <a:lnTo>
                        <a:pt x="2991" y="3952"/>
                      </a:lnTo>
                      <a:cubicBezTo>
                        <a:pt x="3070" y="3906"/>
                        <a:pt x="3071" y="3832"/>
                        <a:pt x="2993" y="3788"/>
                      </a:cubicBezTo>
                      <a:lnTo>
                        <a:pt x="2259" y="3360"/>
                      </a:lnTo>
                      <a:cubicBezTo>
                        <a:pt x="2180" y="3315"/>
                        <a:pt x="2054" y="3316"/>
                        <a:pt x="1974" y="3361"/>
                      </a:cubicBezTo>
                      <a:close/>
                      <a:moveTo>
                        <a:pt x="2354" y="4446"/>
                      </a:moveTo>
                      <a:cubicBezTo>
                        <a:pt x="2275" y="4491"/>
                        <a:pt x="2274" y="4564"/>
                        <a:pt x="2352" y="4610"/>
                      </a:cubicBezTo>
                      <a:lnTo>
                        <a:pt x="3458" y="5253"/>
                      </a:lnTo>
                      <a:cubicBezTo>
                        <a:pt x="3537" y="5299"/>
                        <a:pt x="3663" y="5299"/>
                        <a:pt x="3741" y="5253"/>
                      </a:cubicBezTo>
                      <a:lnTo>
                        <a:pt x="4490" y="4823"/>
                      </a:lnTo>
                      <a:cubicBezTo>
                        <a:pt x="4569" y="4777"/>
                        <a:pt x="4569" y="4703"/>
                        <a:pt x="4490" y="4657"/>
                      </a:cubicBezTo>
                      <a:lnTo>
                        <a:pt x="3384" y="4014"/>
                      </a:lnTo>
                      <a:cubicBezTo>
                        <a:pt x="3305" y="3969"/>
                        <a:pt x="3178" y="3970"/>
                        <a:pt x="3101" y="4014"/>
                      </a:cubicBezTo>
                      <a:close/>
                      <a:moveTo>
                        <a:pt x="3884" y="5337"/>
                      </a:moveTo>
                      <a:cubicBezTo>
                        <a:pt x="3806" y="5382"/>
                        <a:pt x="3806" y="5455"/>
                        <a:pt x="3884" y="5501"/>
                      </a:cubicBezTo>
                      <a:lnTo>
                        <a:pt x="4432" y="5820"/>
                      </a:lnTo>
                      <a:cubicBezTo>
                        <a:pt x="4509" y="5865"/>
                        <a:pt x="4637" y="5865"/>
                        <a:pt x="4715" y="5821"/>
                      </a:cubicBezTo>
                      <a:lnTo>
                        <a:pt x="5464" y="5388"/>
                      </a:lnTo>
                      <a:cubicBezTo>
                        <a:pt x="5542" y="5343"/>
                        <a:pt x="5542" y="5269"/>
                        <a:pt x="5464" y="5224"/>
                      </a:cubicBezTo>
                      <a:lnTo>
                        <a:pt x="4916" y="4905"/>
                      </a:lnTo>
                      <a:cubicBezTo>
                        <a:pt x="4838" y="4860"/>
                        <a:pt x="4710" y="4860"/>
                        <a:pt x="4632" y="4905"/>
                      </a:cubicBezTo>
                      <a:close/>
                      <a:moveTo>
                        <a:pt x="4899" y="5926"/>
                      </a:moveTo>
                      <a:cubicBezTo>
                        <a:pt x="4821" y="5971"/>
                        <a:pt x="4820" y="6044"/>
                        <a:pt x="4898" y="6090"/>
                      </a:cubicBezTo>
                      <a:lnTo>
                        <a:pt x="5472" y="6423"/>
                      </a:lnTo>
                      <a:cubicBezTo>
                        <a:pt x="5550" y="6469"/>
                        <a:pt x="5677" y="6469"/>
                        <a:pt x="5755" y="6423"/>
                      </a:cubicBezTo>
                      <a:lnTo>
                        <a:pt x="6503" y="5992"/>
                      </a:lnTo>
                      <a:cubicBezTo>
                        <a:pt x="6582" y="5946"/>
                        <a:pt x="6582" y="5872"/>
                        <a:pt x="6504" y="5827"/>
                      </a:cubicBezTo>
                      <a:lnTo>
                        <a:pt x="5930" y="5494"/>
                      </a:lnTo>
                      <a:cubicBezTo>
                        <a:pt x="5852" y="5449"/>
                        <a:pt x="5725" y="5450"/>
                        <a:pt x="5647" y="5495"/>
                      </a:cubicBezTo>
                      <a:close/>
                      <a:moveTo>
                        <a:pt x="5911" y="6515"/>
                      </a:moveTo>
                      <a:cubicBezTo>
                        <a:pt x="5834" y="6560"/>
                        <a:pt x="5834" y="6634"/>
                        <a:pt x="5910" y="6678"/>
                      </a:cubicBezTo>
                      <a:lnTo>
                        <a:pt x="7501" y="7602"/>
                      </a:lnTo>
                      <a:cubicBezTo>
                        <a:pt x="7579" y="7648"/>
                        <a:pt x="7706" y="7648"/>
                        <a:pt x="7784" y="7602"/>
                      </a:cubicBezTo>
                      <a:lnTo>
                        <a:pt x="8532" y="7171"/>
                      </a:lnTo>
                      <a:cubicBezTo>
                        <a:pt x="8611" y="7125"/>
                        <a:pt x="8612" y="7051"/>
                        <a:pt x="8532" y="7006"/>
                      </a:cubicBezTo>
                      <a:lnTo>
                        <a:pt x="6942" y="6082"/>
                      </a:lnTo>
                      <a:cubicBezTo>
                        <a:pt x="6866" y="6037"/>
                        <a:pt x="6737" y="6037"/>
                        <a:pt x="6659" y="6083"/>
                      </a:cubicBezTo>
                      <a:close/>
                      <a:moveTo>
                        <a:pt x="7921" y="7683"/>
                      </a:moveTo>
                      <a:cubicBezTo>
                        <a:pt x="7844" y="7727"/>
                        <a:pt x="7843" y="7801"/>
                        <a:pt x="7920" y="7847"/>
                      </a:cubicBezTo>
                      <a:lnTo>
                        <a:pt x="8890" y="8409"/>
                      </a:lnTo>
                      <a:cubicBezTo>
                        <a:pt x="8968" y="8455"/>
                        <a:pt x="9096" y="8454"/>
                        <a:pt x="9172" y="8409"/>
                      </a:cubicBezTo>
                      <a:lnTo>
                        <a:pt x="9920" y="7979"/>
                      </a:lnTo>
                      <a:cubicBezTo>
                        <a:pt x="9999" y="7933"/>
                        <a:pt x="10000" y="7858"/>
                        <a:pt x="9923" y="7815"/>
                      </a:cubicBezTo>
                      <a:lnTo>
                        <a:pt x="8952" y="7252"/>
                      </a:lnTo>
                      <a:cubicBezTo>
                        <a:pt x="8875" y="7206"/>
                        <a:pt x="8748" y="7207"/>
                        <a:pt x="8669" y="7252"/>
                      </a:cubicBezTo>
                      <a:close/>
                      <a:moveTo>
                        <a:pt x="9309" y="8488"/>
                      </a:moveTo>
                      <a:cubicBezTo>
                        <a:pt x="9232" y="8534"/>
                        <a:pt x="9231" y="8608"/>
                        <a:pt x="9309" y="8654"/>
                      </a:cubicBezTo>
                      <a:lnTo>
                        <a:pt x="10279" y="9217"/>
                      </a:lnTo>
                      <a:cubicBezTo>
                        <a:pt x="10357" y="9262"/>
                        <a:pt x="10484" y="9262"/>
                        <a:pt x="10561" y="9217"/>
                      </a:cubicBezTo>
                      <a:lnTo>
                        <a:pt x="11309" y="8785"/>
                      </a:lnTo>
                      <a:cubicBezTo>
                        <a:pt x="11388" y="8740"/>
                        <a:pt x="11389" y="8666"/>
                        <a:pt x="11311" y="8621"/>
                      </a:cubicBezTo>
                      <a:lnTo>
                        <a:pt x="10341" y="8057"/>
                      </a:lnTo>
                      <a:cubicBezTo>
                        <a:pt x="10262" y="8013"/>
                        <a:pt x="10135" y="8013"/>
                        <a:pt x="10057" y="8057"/>
                      </a:cubicBezTo>
                      <a:close/>
                      <a:moveTo>
                        <a:pt x="10699" y="9297"/>
                      </a:moveTo>
                      <a:cubicBezTo>
                        <a:pt x="10622" y="9341"/>
                        <a:pt x="10620" y="9416"/>
                        <a:pt x="10698" y="9461"/>
                      </a:cubicBezTo>
                      <a:lnTo>
                        <a:pt x="11668" y="10023"/>
                      </a:lnTo>
                      <a:cubicBezTo>
                        <a:pt x="11746" y="10069"/>
                        <a:pt x="11874" y="10069"/>
                        <a:pt x="11951" y="10026"/>
                      </a:cubicBezTo>
                      <a:lnTo>
                        <a:pt x="12699" y="9594"/>
                      </a:lnTo>
                      <a:cubicBezTo>
                        <a:pt x="12779" y="9548"/>
                        <a:pt x="12779" y="9473"/>
                        <a:pt x="12700" y="9429"/>
                      </a:cubicBezTo>
                      <a:lnTo>
                        <a:pt x="11730" y="8865"/>
                      </a:lnTo>
                      <a:cubicBezTo>
                        <a:pt x="11652" y="8820"/>
                        <a:pt x="11525" y="8820"/>
                        <a:pt x="11446" y="8866"/>
                      </a:cubicBezTo>
                      <a:close/>
                      <a:moveTo>
                        <a:pt x="12088" y="10104"/>
                      </a:moveTo>
                      <a:cubicBezTo>
                        <a:pt x="12011" y="10149"/>
                        <a:pt x="12009" y="10222"/>
                        <a:pt x="12088" y="10267"/>
                      </a:cubicBezTo>
                      <a:lnTo>
                        <a:pt x="13057" y="10831"/>
                      </a:lnTo>
                      <a:cubicBezTo>
                        <a:pt x="13136" y="10877"/>
                        <a:pt x="13262" y="10876"/>
                        <a:pt x="13340" y="10831"/>
                      </a:cubicBezTo>
                      <a:lnTo>
                        <a:pt x="14087" y="10400"/>
                      </a:lnTo>
                      <a:cubicBezTo>
                        <a:pt x="14167" y="10354"/>
                        <a:pt x="14168" y="10281"/>
                        <a:pt x="14089" y="10235"/>
                      </a:cubicBezTo>
                      <a:lnTo>
                        <a:pt x="13119" y="9672"/>
                      </a:lnTo>
                      <a:cubicBezTo>
                        <a:pt x="13041" y="9627"/>
                        <a:pt x="12914" y="9627"/>
                        <a:pt x="12836" y="9672"/>
                      </a:cubicBezTo>
                      <a:close/>
                      <a:moveTo>
                        <a:pt x="13480" y="10914"/>
                      </a:moveTo>
                      <a:cubicBezTo>
                        <a:pt x="13403" y="10958"/>
                        <a:pt x="13402" y="11032"/>
                        <a:pt x="13480" y="11077"/>
                      </a:cubicBezTo>
                      <a:lnTo>
                        <a:pt x="14450" y="11642"/>
                      </a:lnTo>
                      <a:cubicBezTo>
                        <a:pt x="14527" y="11686"/>
                        <a:pt x="14655" y="11686"/>
                        <a:pt x="14733" y="11642"/>
                      </a:cubicBezTo>
                      <a:lnTo>
                        <a:pt x="15480" y="11210"/>
                      </a:lnTo>
                      <a:cubicBezTo>
                        <a:pt x="15559" y="11164"/>
                        <a:pt x="15560" y="11090"/>
                        <a:pt x="15483" y="11045"/>
                      </a:cubicBezTo>
                      <a:lnTo>
                        <a:pt x="14512" y="10482"/>
                      </a:lnTo>
                      <a:cubicBezTo>
                        <a:pt x="14434" y="10436"/>
                        <a:pt x="14306" y="10436"/>
                        <a:pt x="14228" y="10482"/>
                      </a:cubicBezTo>
                      <a:close/>
                      <a:moveTo>
                        <a:pt x="14869" y="11720"/>
                      </a:moveTo>
                      <a:cubicBezTo>
                        <a:pt x="14792" y="11765"/>
                        <a:pt x="14789" y="11839"/>
                        <a:pt x="14869" y="11884"/>
                      </a:cubicBezTo>
                      <a:lnTo>
                        <a:pt x="15838" y="12447"/>
                      </a:lnTo>
                      <a:cubicBezTo>
                        <a:pt x="15916" y="12493"/>
                        <a:pt x="16042" y="12493"/>
                        <a:pt x="16120" y="12447"/>
                      </a:cubicBezTo>
                      <a:lnTo>
                        <a:pt x="16868" y="12015"/>
                      </a:lnTo>
                      <a:cubicBezTo>
                        <a:pt x="16947" y="11970"/>
                        <a:pt x="16949" y="11897"/>
                        <a:pt x="16870" y="11852"/>
                      </a:cubicBezTo>
                      <a:lnTo>
                        <a:pt x="15900" y="11287"/>
                      </a:lnTo>
                      <a:cubicBezTo>
                        <a:pt x="15822" y="11243"/>
                        <a:pt x="15695" y="11243"/>
                        <a:pt x="15617" y="11288"/>
                      </a:cubicBezTo>
                      <a:close/>
                      <a:moveTo>
                        <a:pt x="16257" y="12528"/>
                      </a:moveTo>
                      <a:cubicBezTo>
                        <a:pt x="16181" y="12573"/>
                        <a:pt x="16179" y="12646"/>
                        <a:pt x="16258" y="12691"/>
                      </a:cubicBezTo>
                      <a:lnTo>
                        <a:pt x="17227" y="13256"/>
                      </a:lnTo>
                      <a:cubicBezTo>
                        <a:pt x="17306" y="13301"/>
                        <a:pt x="17433" y="13300"/>
                        <a:pt x="17509" y="13256"/>
                      </a:cubicBezTo>
                      <a:lnTo>
                        <a:pt x="18258" y="12824"/>
                      </a:lnTo>
                      <a:cubicBezTo>
                        <a:pt x="18337" y="12778"/>
                        <a:pt x="18338" y="12705"/>
                        <a:pt x="18259" y="12659"/>
                      </a:cubicBezTo>
                      <a:lnTo>
                        <a:pt x="17290" y="12096"/>
                      </a:lnTo>
                      <a:cubicBezTo>
                        <a:pt x="17211" y="12050"/>
                        <a:pt x="17084" y="12050"/>
                        <a:pt x="17005" y="12096"/>
                      </a:cubicBezTo>
                      <a:close/>
                      <a:moveTo>
                        <a:pt x="17647" y="13334"/>
                      </a:moveTo>
                      <a:cubicBezTo>
                        <a:pt x="17569" y="13379"/>
                        <a:pt x="17569" y="13454"/>
                        <a:pt x="17646" y="13498"/>
                      </a:cubicBezTo>
                      <a:lnTo>
                        <a:pt x="18616" y="14062"/>
                      </a:lnTo>
                      <a:cubicBezTo>
                        <a:pt x="18694" y="14108"/>
                        <a:pt x="18821" y="14108"/>
                        <a:pt x="18899" y="14062"/>
                      </a:cubicBezTo>
                      <a:lnTo>
                        <a:pt x="19647" y="13630"/>
                      </a:lnTo>
                      <a:cubicBezTo>
                        <a:pt x="19726" y="13586"/>
                        <a:pt x="19726" y="13511"/>
                        <a:pt x="19649" y="13466"/>
                      </a:cubicBezTo>
                      <a:lnTo>
                        <a:pt x="18678" y="12902"/>
                      </a:lnTo>
                      <a:cubicBezTo>
                        <a:pt x="18600" y="12857"/>
                        <a:pt x="18473" y="12857"/>
                        <a:pt x="18395" y="12902"/>
                      </a:cubicBezTo>
                      <a:close/>
                      <a:moveTo>
                        <a:pt x="19037" y="14142"/>
                      </a:moveTo>
                      <a:cubicBezTo>
                        <a:pt x="18960" y="14188"/>
                        <a:pt x="18957" y="14260"/>
                        <a:pt x="19037" y="14306"/>
                      </a:cubicBezTo>
                      <a:lnTo>
                        <a:pt x="20006" y="14871"/>
                      </a:lnTo>
                      <a:cubicBezTo>
                        <a:pt x="20085" y="14914"/>
                        <a:pt x="20212" y="14914"/>
                        <a:pt x="20288" y="14871"/>
                      </a:cubicBezTo>
                      <a:lnTo>
                        <a:pt x="21036" y="14438"/>
                      </a:lnTo>
                      <a:cubicBezTo>
                        <a:pt x="21115" y="14392"/>
                        <a:pt x="21116" y="14319"/>
                        <a:pt x="21038" y="14274"/>
                      </a:cubicBezTo>
                      <a:lnTo>
                        <a:pt x="20068" y="13710"/>
                      </a:lnTo>
                      <a:cubicBezTo>
                        <a:pt x="19990" y="13664"/>
                        <a:pt x="19864" y="13665"/>
                        <a:pt x="19785" y="13710"/>
                      </a:cubicBezTo>
                      <a:close/>
                      <a:moveTo>
                        <a:pt x="20426" y="14949"/>
                      </a:moveTo>
                      <a:cubicBezTo>
                        <a:pt x="20348" y="14994"/>
                        <a:pt x="20347" y="15068"/>
                        <a:pt x="20426" y="15113"/>
                      </a:cubicBezTo>
                      <a:lnTo>
                        <a:pt x="21395" y="15677"/>
                      </a:lnTo>
                      <a:cubicBezTo>
                        <a:pt x="21473" y="15722"/>
                        <a:pt x="21600" y="15722"/>
                        <a:pt x="21678" y="15677"/>
                      </a:cubicBezTo>
                      <a:lnTo>
                        <a:pt x="22426" y="15245"/>
                      </a:lnTo>
                      <a:cubicBezTo>
                        <a:pt x="22503" y="15201"/>
                        <a:pt x="22505" y="15126"/>
                        <a:pt x="22427" y="15081"/>
                      </a:cubicBezTo>
                      <a:lnTo>
                        <a:pt x="21457" y="14518"/>
                      </a:lnTo>
                      <a:cubicBezTo>
                        <a:pt x="21379" y="14473"/>
                        <a:pt x="21252" y="14473"/>
                        <a:pt x="21174" y="14518"/>
                      </a:cubicBezTo>
                      <a:close/>
                      <a:moveTo>
                        <a:pt x="1658" y="5373"/>
                      </a:moveTo>
                      <a:cubicBezTo>
                        <a:pt x="1579" y="5418"/>
                        <a:pt x="1578" y="5491"/>
                        <a:pt x="1657" y="5537"/>
                      </a:cubicBezTo>
                      <a:lnTo>
                        <a:pt x="2626" y="6100"/>
                      </a:lnTo>
                      <a:cubicBezTo>
                        <a:pt x="2704" y="6146"/>
                        <a:pt x="2830" y="6145"/>
                        <a:pt x="2909" y="6100"/>
                      </a:cubicBezTo>
                      <a:lnTo>
                        <a:pt x="3658" y="5668"/>
                      </a:lnTo>
                      <a:cubicBezTo>
                        <a:pt x="3735" y="5624"/>
                        <a:pt x="3738" y="5550"/>
                        <a:pt x="3658" y="5505"/>
                      </a:cubicBezTo>
                      <a:lnTo>
                        <a:pt x="2688" y="4941"/>
                      </a:lnTo>
                      <a:cubicBezTo>
                        <a:pt x="2609" y="4895"/>
                        <a:pt x="2482" y="4896"/>
                        <a:pt x="2406" y="4941"/>
                      </a:cubicBezTo>
                      <a:close/>
                      <a:moveTo>
                        <a:pt x="3046" y="6179"/>
                      </a:moveTo>
                      <a:cubicBezTo>
                        <a:pt x="2968" y="6225"/>
                        <a:pt x="2967" y="6299"/>
                        <a:pt x="3045" y="6343"/>
                      </a:cubicBezTo>
                      <a:lnTo>
                        <a:pt x="4014" y="6907"/>
                      </a:lnTo>
                      <a:cubicBezTo>
                        <a:pt x="4092" y="6952"/>
                        <a:pt x="4220" y="6952"/>
                        <a:pt x="4299" y="6906"/>
                      </a:cubicBezTo>
                      <a:lnTo>
                        <a:pt x="5045" y="6475"/>
                      </a:lnTo>
                      <a:cubicBezTo>
                        <a:pt x="5123" y="6431"/>
                        <a:pt x="5123" y="6356"/>
                        <a:pt x="5047" y="6311"/>
                      </a:cubicBezTo>
                      <a:lnTo>
                        <a:pt x="4077" y="5749"/>
                      </a:lnTo>
                      <a:cubicBezTo>
                        <a:pt x="3999" y="5704"/>
                        <a:pt x="3871" y="5704"/>
                        <a:pt x="3793" y="5748"/>
                      </a:cubicBezTo>
                      <a:close/>
                      <a:moveTo>
                        <a:pt x="4450" y="6994"/>
                      </a:moveTo>
                      <a:cubicBezTo>
                        <a:pt x="4370" y="7040"/>
                        <a:pt x="4369" y="7114"/>
                        <a:pt x="4448" y="7158"/>
                      </a:cubicBezTo>
                      <a:lnTo>
                        <a:pt x="5418" y="7723"/>
                      </a:lnTo>
                      <a:cubicBezTo>
                        <a:pt x="5497" y="7768"/>
                        <a:pt x="5622" y="7767"/>
                        <a:pt x="5702" y="7722"/>
                      </a:cubicBezTo>
                      <a:lnTo>
                        <a:pt x="6448" y="7291"/>
                      </a:lnTo>
                      <a:cubicBezTo>
                        <a:pt x="6525" y="7246"/>
                        <a:pt x="6528" y="7173"/>
                        <a:pt x="6450" y="7127"/>
                      </a:cubicBezTo>
                      <a:lnTo>
                        <a:pt x="5478" y="6564"/>
                      </a:lnTo>
                      <a:cubicBezTo>
                        <a:pt x="5401" y="6519"/>
                        <a:pt x="5274" y="6519"/>
                        <a:pt x="5197" y="6564"/>
                      </a:cubicBezTo>
                      <a:close/>
                      <a:moveTo>
                        <a:pt x="5837" y="7801"/>
                      </a:moveTo>
                      <a:cubicBezTo>
                        <a:pt x="5759" y="7847"/>
                        <a:pt x="5758" y="7920"/>
                        <a:pt x="5837" y="7966"/>
                      </a:cubicBezTo>
                      <a:lnTo>
                        <a:pt x="6806" y="8530"/>
                      </a:lnTo>
                      <a:cubicBezTo>
                        <a:pt x="6884" y="8574"/>
                        <a:pt x="7011" y="8574"/>
                        <a:pt x="7090" y="8530"/>
                      </a:cubicBezTo>
                      <a:lnTo>
                        <a:pt x="7838" y="8097"/>
                      </a:lnTo>
                      <a:cubicBezTo>
                        <a:pt x="7916" y="8052"/>
                        <a:pt x="7916" y="7979"/>
                        <a:pt x="7838" y="7934"/>
                      </a:cubicBezTo>
                      <a:lnTo>
                        <a:pt x="6868" y="7370"/>
                      </a:lnTo>
                      <a:cubicBezTo>
                        <a:pt x="6791" y="7325"/>
                        <a:pt x="6664" y="7325"/>
                        <a:pt x="6585" y="7370"/>
                      </a:cubicBezTo>
                      <a:close/>
                      <a:moveTo>
                        <a:pt x="7228" y="8609"/>
                      </a:moveTo>
                      <a:cubicBezTo>
                        <a:pt x="7148" y="8654"/>
                        <a:pt x="7148" y="8728"/>
                        <a:pt x="7225" y="8773"/>
                      </a:cubicBezTo>
                      <a:lnTo>
                        <a:pt x="13755" y="12568"/>
                      </a:lnTo>
                      <a:cubicBezTo>
                        <a:pt x="13834" y="12613"/>
                        <a:pt x="13960" y="12612"/>
                        <a:pt x="14038" y="12568"/>
                      </a:cubicBezTo>
                      <a:lnTo>
                        <a:pt x="14786" y="12136"/>
                      </a:lnTo>
                      <a:cubicBezTo>
                        <a:pt x="14864" y="12091"/>
                        <a:pt x="14866" y="12017"/>
                        <a:pt x="14788" y="11973"/>
                      </a:cubicBezTo>
                      <a:lnTo>
                        <a:pt x="8257" y="8178"/>
                      </a:lnTo>
                      <a:cubicBezTo>
                        <a:pt x="8179" y="8133"/>
                        <a:pt x="8052" y="8133"/>
                        <a:pt x="7974" y="8178"/>
                      </a:cubicBezTo>
                      <a:close/>
                      <a:moveTo>
                        <a:pt x="14175" y="12646"/>
                      </a:moveTo>
                      <a:cubicBezTo>
                        <a:pt x="14096" y="12692"/>
                        <a:pt x="14096" y="12766"/>
                        <a:pt x="14173" y="12811"/>
                      </a:cubicBezTo>
                      <a:lnTo>
                        <a:pt x="15143" y="13375"/>
                      </a:lnTo>
                      <a:cubicBezTo>
                        <a:pt x="15221" y="13420"/>
                        <a:pt x="15349" y="13420"/>
                        <a:pt x="15427" y="13375"/>
                      </a:cubicBezTo>
                      <a:lnTo>
                        <a:pt x="16175" y="12944"/>
                      </a:lnTo>
                      <a:cubicBezTo>
                        <a:pt x="16253" y="12899"/>
                        <a:pt x="16253" y="12824"/>
                        <a:pt x="16175" y="12779"/>
                      </a:cubicBezTo>
                      <a:lnTo>
                        <a:pt x="15205" y="12215"/>
                      </a:lnTo>
                      <a:cubicBezTo>
                        <a:pt x="15128" y="12170"/>
                        <a:pt x="15001" y="12170"/>
                        <a:pt x="14922" y="12215"/>
                      </a:cubicBezTo>
                      <a:close/>
                      <a:moveTo>
                        <a:pt x="15565" y="13455"/>
                      </a:moveTo>
                      <a:cubicBezTo>
                        <a:pt x="15486" y="13500"/>
                        <a:pt x="15485" y="13573"/>
                        <a:pt x="15562" y="13618"/>
                      </a:cubicBezTo>
                      <a:lnTo>
                        <a:pt x="16533" y="14182"/>
                      </a:lnTo>
                      <a:cubicBezTo>
                        <a:pt x="16611" y="14228"/>
                        <a:pt x="16738" y="14227"/>
                        <a:pt x="16817" y="14182"/>
                      </a:cubicBezTo>
                      <a:lnTo>
                        <a:pt x="17565" y="13750"/>
                      </a:lnTo>
                      <a:cubicBezTo>
                        <a:pt x="17642" y="13705"/>
                        <a:pt x="17642" y="13632"/>
                        <a:pt x="17565" y="13587"/>
                      </a:cubicBezTo>
                      <a:lnTo>
                        <a:pt x="16593" y="13023"/>
                      </a:lnTo>
                      <a:cubicBezTo>
                        <a:pt x="16516" y="12977"/>
                        <a:pt x="16389" y="12978"/>
                        <a:pt x="16311" y="13023"/>
                      </a:cubicBezTo>
                      <a:close/>
                      <a:moveTo>
                        <a:pt x="16953" y="14261"/>
                      </a:moveTo>
                      <a:cubicBezTo>
                        <a:pt x="16874" y="14306"/>
                        <a:pt x="16874" y="14380"/>
                        <a:pt x="16953" y="14426"/>
                      </a:cubicBezTo>
                      <a:lnTo>
                        <a:pt x="17922" y="14990"/>
                      </a:lnTo>
                      <a:cubicBezTo>
                        <a:pt x="18000" y="15035"/>
                        <a:pt x="18126" y="15035"/>
                        <a:pt x="18205" y="14988"/>
                      </a:cubicBezTo>
                      <a:lnTo>
                        <a:pt x="18953" y="14557"/>
                      </a:lnTo>
                      <a:cubicBezTo>
                        <a:pt x="19031" y="14512"/>
                        <a:pt x="19031" y="14439"/>
                        <a:pt x="18954" y="14393"/>
                      </a:cubicBezTo>
                      <a:lnTo>
                        <a:pt x="17984" y="13830"/>
                      </a:lnTo>
                      <a:cubicBezTo>
                        <a:pt x="17906" y="13784"/>
                        <a:pt x="17779" y="13784"/>
                        <a:pt x="17701" y="13830"/>
                      </a:cubicBezTo>
                      <a:close/>
                      <a:moveTo>
                        <a:pt x="18342" y="15069"/>
                      </a:moveTo>
                      <a:cubicBezTo>
                        <a:pt x="18264" y="15114"/>
                        <a:pt x="18264" y="15189"/>
                        <a:pt x="18340" y="15232"/>
                      </a:cubicBezTo>
                      <a:lnTo>
                        <a:pt x="19311" y="15796"/>
                      </a:lnTo>
                      <a:cubicBezTo>
                        <a:pt x="19389" y="15842"/>
                        <a:pt x="19516" y="15842"/>
                        <a:pt x="19595" y="15796"/>
                      </a:cubicBezTo>
                      <a:lnTo>
                        <a:pt x="20343" y="15365"/>
                      </a:lnTo>
                      <a:cubicBezTo>
                        <a:pt x="20420" y="15320"/>
                        <a:pt x="20420" y="15246"/>
                        <a:pt x="20343" y="15201"/>
                      </a:cubicBezTo>
                      <a:lnTo>
                        <a:pt x="19372" y="14637"/>
                      </a:lnTo>
                      <a:cubicBezTo>
                        <a:pt x="19296" y="14592"/>
                        <a:pt x="19168" y="14592"/>
                        <a:pt x="19090" y="14637"/>
                      </a:cubicBezTo>
                      <a:close/>
                      <a:moveTo>
                        <a:pt x="19731" y="15875"/>
                      </a:moveTo>
                      <a:cubicBezTo>
                        <a:pt x="19652" y="15921"/>
                        <a:pt x="19651" y="15995"/>
                        <a:pt x="19731" y="16040"/>
                      </a:cubicBezTo>
                      <a:lnTo>
                        <a:pt x="20483" y="16477"/>
                      </a:lnTo>
                      <a:cubicBezTo>
                        <a:pt x="20559" y="16522"/>
                        <a:pt x="20687" y="16522"/>
                        <a:pt x="20766" y="16477"/>
                      </a:cubicBezTo>
                      <a:lnTo>
                        <a:pt x="21513" y="16045"/>
                      </a:lnTo>
                      <a:cubicBezTo>
                        <a:pt x="21591" y="16001"/>
                        <a:pt x="21592" y="15926"/>
                        <a:pt x="21514" y="15883"/>
                      </a:cubicBezTo>
                      <a:lnTo>
                        <a:pt x="20762" y="15444"/>
                      </a:lnTo>
                      <a:cubicBezTo>
                        <a:pt x="20683" y="15398"/>
                        <a:pt x="20555" y="15398"/>
                        <a:pt x="20478" y="15444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FFFFFF">
                        <a:alpha val="11372"/>
                      </a:srgbClr>
                    </a:gs>
                    <a:gs pos="50000">
                      <a:srgbClr val="E354F7">
                        <a:alpha val="56862"/>
                      </a:srgbClr>
                    </a:gs>
                    <a:gs pos="100000">
                      <a:srgbClr val="10ECFF">
                        <a:alpha val="86274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" name="Google Shape;215;p30"/>
                <p:cNvSpPr/>
                <p:nvPr/>
              </p:nvSpPr>
              <p:spPr>
                <a:xfrm>
                  <a:off x="4129975" y="2963975"/>
                  <a:ext cx="40650" cy="43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26" h="1729" extrusionOk="0">
                      <a:moveTo>
                        <a:pt x="944" y="1"/>
                      </a:moveTo>
                      <a:cubicBezTo>
                        <a:pt x="944" y="46"/>
                        <a:pt x="946" y="90"/>
                        <a:pt x="952" y="134"/>
                      </a:cubicBezTo>
                      <a:cubicBezTo>
                        <a:pt x="956" y="166"/>
                        <a:pt x="961" y="198"/>
                        <a:pt x="968" y="229"/>
                      </a:cubicBezTo>
                      <a:cubicBezTo>
                        <a:pt x="974" y="254"/>
                        <a:pt x="980" y="281"/>
                        <a:pt x="987" y="307"/>
                      </a:cubicBezTo>
                      <a:cubicBezTo>
                        <a:pt x="995" y="330"/>
                        <a:pt x="1001" y="353"/>
                        <a:pt x="1009" y="377"/>
                      </a:cubicBezTo>
                      <a:cubicBezTo>
                        <a:pt x="1016" y="400"/>
                        <a:pt x="1024" y="419"/>
                        <a:pt x="1031" y="440"/>
                      </a:cubicBezTo>
                      <a:cubicBezTo>
                        <a:pt x="1040" y="462"/>
                        <a:pt x="1048" y="482"/>
                        <a:pt x="1057" y="502"/>
                      </a:cubicBezTo>
                      <a:cubicBezTo>
                        <a:pt x="1066" y="521"/>
                        <a:pt x="1075" y="541"/>
                        <a:pt x="1083" y="562"/>
                      </a:cubicBezTo>
                      <a:cubicBezTo>
                        <a:pt x="1093" y="582"/>
                        <a:pt x="1102" y="601"/>
                        <a:pt x="1113" y="620"/>
                      </a:cubicBezTo>
                      <a:cubicBezTo>
                        <a:pt x="1123" y="638"/>
                        <a:pt x="1134" y="658"/>
                        <a:pt x="1145" y="678"/>
                      </a:cubicBezTo>
                      <a:cubicBezTo>
                        <a:pt x="1157" y="697"/>
                        <a:pt x="1168" y="717"/>
                        <a:pt x="1180" y="736"/>
                      </a:cubicBezTo>
                      <a:cubicBezTo>
                        <a:pt x="1193" y="754"/>
                        <a:pt x="1207" y="776"/>
                        <a:pt x="1220" y="795"/>
                      </a:cubicBezTo>
                      <a:cubicBezTo>
                        <a:pt x="1233" y="814"/>
                        <a:pt x="1251" y="836"/>
                        <a:pt x="1266" y="856"/>
                      </a:cubicBezTo>
                      <a:cubicBezTo>
                        <a:pt x="1284" y="880"/>
                        <a:pt x="1302" y="902"/>
                        <a:pt x="1321" y="924"/>
                      </a:cubicBezTo>
                      <a:cubicBezTo>
                        <a:pt x="1346" y="952"/>
                        <a:pt x="1370" y="979"/>
                        <a:pt x="1397" y="1004"/>
                      </a:cubicBezTo>
                      <a:cubicBezTo>
                        <a:pt x="1465" y="1072"/>
                        <a:pt x="1542" y="1132"/>
                        <a:pt x="1626" y="1182"/>
                      </a:cubicBezTo>
                      <a:lnTo>
                        <a:pt x="683" y="1729"/>
                      </a:lnTo>
                      <a:cubicBezTo>
                        <a:pt x="600" y="1680"/>
                        <a:pt x="524" y="1620"/>
                        <a:pt x="454" y="1552"/>
                      </a:cubicBezTo>
                      <a:cubicBezTo>
                        <a:pt x="429" y="1527"/>
                        <a:pt x="404" y="1500"/>
                        <a:pt x="380" y="1472"/>
                      </a:cubicBezTo>
                      <a:cubicBezTo>
                        <a:pt x="361" y="1451"/>
                        <a:pt x="342" y="1429"/>
                        <a:pt x="325" y="1405"/>
                      </a:cubicBezTo>
                      <a:cubicBezTo>
                        <a:pt x="309" y="1384"/>
                        <a:pt x="294" y="1364"/>
                        <a:pt x="278" y="1344"/>
                      </a:cubicBezTo>
                      <a:cubicBezTo>
                        <a:pt x="263" y="1322"/>
                        <a:pt x="251" y="1304"/>
                        <a:pt x="238" y="1284"/>
                      </a:cubicBezTo>
                      <a:cubicBezTo>
                        <a:pt x="225" y="1264"/>
                        <a:pt x="215" y="1245"/>
                        <a:pt x="203" y="1226"/>
                      </a:cubicBezTo>
                      <a:cubicBezTo>
                        <a:pt x="192" y="1207"/>
                        <a:pt x="181" y="1187"/>
                        <a:pt x="170" y="1168"/>
                      </a:cubicBezTo>
                      <a:cubicBezTo>
                        <a:pt x="160" y="1149"/>
                        <a:pt x="150" y="1130"/>
                        <a:pt x="142" y="1110"/>
                      </a:cubicBezTo>
                      <a:cubicBezTo>
                        <a:pt x="132" y="1090"/>
                        <a:pt x="122" y="1070"/>
                        <a:pt x="115" y="1050"/>
                      </a:cubicBezTo>
                      <a:cubicBezTo>
                        <a:pt x="106" y="1031"/>
                        <a:pt x="97" y="1010"/>
                        <a:pt x="89" y="989"/>
                      </a:cubicBezTo>
                      <a:cubicBezTo>
                        <a:pt x="82" y="968"/>
                        <a:pt x="74" y="946"/>
                        <a:pt x="66" y="924"/>
                      </a:cubicBezTo>
                      <a:cubicBezTo>
                        <a:pt x="60" y="903"/>
                        <a:pt x="51" y="878"/>
                        <a:pt x="45" y="855"/>
                      </a:cubicBezTo>
                      <a:cubicBezTo>
                        <a:pt x="37" y="829"/>
                        <a:pt x="32" y="802"/>
                        <a:pt x="26" y="777"/>
                      </a:cubicBezTo>
                      <a:cubicBezTo>
                        <a:pt x="19" y="745"/>
                        <a:pt x="14" y="714"/>
                        <a:pt x="10" y="682"/>
                      </a:cubicBezTo>
                      <a:cubicBezTo>
                        <a:pt x="3" y="637"/>
                        <a:pt x="0" y="594"/>
                        <a:pt x="1" y="549"/>
                      </a:cubicBezTo>
                      <a:close/>
                    </a:path>
                  </a:pathLst>
                </a:custGeom>
                <a:solidFill>
                  <a:srgbClr val="817FF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" name="Google Shape;216;p30"/>
                <p:cNvSpPr/>
                <p:nvPr/>
              </p:nvSpPr>
              <p:spPr>
                <a:xfrm>
                  <a:off x="4130000" y="2605075"/>
                  <a:ext cx="24575" cy="372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3" h="14905" extrusionOk="0">
                      <a:moveTo>
                        <a:pt x="0" y="14905"/>
                      </a:moveTo>
                      <a:lnTo>
                        <a:pt x="943" y="14357"/>
                      </a:lnTo>
                      <a:lnTo>
                        <a:pt x="982" y="38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817FF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" name="Google Shape;217;p30"/>
                <p:cNvSpPr/>
                <p:nvPr/>
              </p:nvSpPr>
              <p:spPr>
                <a:xfrm>
                  <a:off x="4147075" y="2993500"/>
                  <a:ext cx="552300" cy="327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092" h="13104" extrusionOk="0">
                      <a:moveTo>
                        <a:pt x="21532" y="13103"/>
                      </a:moveTo>
                      <a:lnTo>
                        <a:pt x="22092" y="12212"/>
                      </a:lnTo>
                      <a:lnTo>
                        <a:pt x="942" y="1"/>
                      </a:lnTo>
                      <a:lnTo>
                        <a:pt x="0" y="549"/>
                      </a:lnTo>
                      <a:close/>
                    </a:path>
                  </a:pathLst>
                </a:custGeom>
                <a:solidFill>
                  <a:srgbClr val="817FF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" name="Google Shape;218;p30"/>
                <p:cNvSpPr/>
                <p:nvPr/>
              </p:nvSpPr>
              <p:spPr>
                <a:xfrm>
                  <a:off x="4705225" y="2911875"/>
                  <a:ext cx="32550" cy="466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2" h="18646" extrusionOk="0">
                      <a:moveTo>
                        <a:pt x="1" y="18645"/>
                      </a:moveTo>
                      <a:lnTo>
                        <a:pt x="1168" y="17813"/>
                      </a:lnTo>
                      <a:cubicBezTo>
                        <a:pt x="1168" y="17813"/>
                        <a:pt x="1245" y="17721"/>
                        <a:pt x="1264" y="17685"/>
                      </a:cubicBezTo>
                      <a:cubicBezTo>
                        <a:pt x="1302" y="17614"/>
                        <a:pt x="1302" y="17400"/>
                        <a:pt x="1302" y="17400"/>
                      </a:cubicBezTo>
                      <a:lnTo>
                        <a:pt x="1302" y="1"/>
                      </a:lnTo>
                      <a:lnTo>
                        <a:pt x="120" y="565"/>
                      </a:lnTo>
                      <a:close/>
                    </a:path>
                  </a:pathLst>
                </a:custGeom>
                <a:solidFill>
                  <a:srgbClr val="216CD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" name="Google Shape;219;p30"/>
                <p:cNvSpPr/>
                <p:nvPr/>
              </p:nvSpPr>
              <p:spPr>
                <a:xfrm>
                  <a:off x="4121700" y="2557600"/>
                  <a:ext cx="598975" cy="343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959" h="13731" extrusionOk="0">
                      <a:moveTo>
                        <a:pt x="23017" y="13730"/>
                      </a:moveTo>
                      <a:lnTo>
                        <a:pt x="23959" y="13183"/>
                      </a:lnTo>
                      <a:lnTo>
                        <a:pt x="1144" y="0"/>
                      </a:lnTo>
                      <a:lnTo>
                        <a:pt x="0" y="511"/>
                      </a:lnTo>
                      <a:close/>
                    </a:path>
                  </a:pathLst>
                </a:custGeom>
                <a:solidFill>
                  <a:srgbClr val="216CD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" name="Google Shape;220;p30"/>
                <p:cNvSpPr/>
                <p:nvPr/>
              </p:nvSpPr>
              <p:spPr>
                <a:xfrm>
                  <a:off x="4697125" y="2887175"/>
                  <a:ext cx="40700" cy="39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28" h="1561" extrusionOk="0">
                      <a:moveTo>
                        <a:pt x="942" y="0"/>
                      </a:moveTo>
                      <a:cubicBezTo>
                        <a:pt x="1266" y="188"/>
                        <a:pt x="1627" y="616"/>
                        <a:pt x="1626" y="989"/>
                      </a:cubicBezTo>
                      <a:lnTo>
                        <a:pt x="585" y="1560"/>
                      </a:lnTo>
                      <a:cubicBezTo>
                        <a:pt x="584" y="1504"/>
                        <a:pt x="579" y="1446"/>
                        <a:pt x="568" y="1391"/>
                      </a:cubicBezTo>
                      <a:cubicBezTo>
                        <a:pt x="567" y="1386"/>
                        <a:pt x="567" y="1381"/>
                        <a:pt x="566" y="1376"/>
                      </a:cubicBezTo>
                      <a:cubicBezTo>
                        <a:pt x="554" y="1316"/>
                        <a:pt x="537" y="1257"/>
                        <a:pt x="516" y="1199"/>
                      </a:cubicBezTo>
                      <a:lnTo>
                        <a:pt x="516" y="1199"/>
                      </a:lnTo>
                      <a:cubicBezTo>
                        <a:pt x="469" y="1077"/>
                        <a:pt x="407" y="961"/>
                        <a:pt x="330" y="856"/>
                      </a:cubicBezTo>
                      <a:cubicBezTo>
                        <a:pt x="329" y="853"/>
                        <a:pt x="327" y="850"/>
                        <a:pt x="325" y="849"/>
                      </a:cubicBezTo>
                      <a:cubicBezTo>
                        <a:pt x="298" y="812"/>
                        <a:pt x="268" y="777"/>
                        <a:pt x="238" y="744"/>
                      </a:cubicBezTo>
                      <a:cubicBezTo>
                        <a:pt x="231" y="737"/>
                        <a:pt x="225" y="729"/>
                        <a:pt x="217" y="722"/>
                      </a:cubicBezTo>
                      <a:cubicBezTo>
                        <a:pt x="194" y="698"/>
                        <a:pt x="169" y="676"/>
                        <a:pt x="146" y="656"/>
                      </a:cubicBezTo>
                      <a:cubicBezTo>
                        <a:pt x="134" y="645"/>
                        <a:pt x="123" y="633"/>
                        <a:pt x="110" y="624"/>
                      </a:cubicBezTo>
                      <a:cubicBezTo>
                        <a:pt x="76" y="595"/>
                        <a:pt x="39" y="570"/>
                        <a:pt x="0" y="547"/>
                      </a:cubicBezTo>
                      <a:close/>
                    </a:path>
                  </a:pathLst>
                </a:custGeom>
                <a:solidFill>
                  <a:srgbClr val="216CD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" name="Google Shape;221;p30"/>
                <p:cNvSpPr/>
                <p:nvPr/>
              </p:nvSpPr>
              <p:spPr>
                <a:xfrm>
                  <a:off x="4112175" y="2567700"/>
                  <a:ext cx="599600" cy="813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984" h="32543" extrusionOk="0">
                      <a:moveTo>
                        <a:pt x="23398" y="13326"/>
                      </a:moveTo>
                      <a:cubicBezTo>
                        <a:pt x="23723" y="13513"/>
                        <a:pt x="23983" y="13967"/>
                        <a:pt x="23983" y="14340"/>
                      </a:cubicBezTo>
                      <a:lnTo>
                        <a:pt x="23933" y="32021"/>
                      </a:lnTo>
                      <a:cubicBezTo>
                        <a:pt x="23932" y="32393"/>
                        <a:pt x="23669" y="32543"/>
                        <a:pt x="23345" y="32356"/>
                      </a:cubicBezTo>
                      <a:lnTo>
                        <a:pt x="587" y="19216"/>
                      </a:lnTo>
                      <a:cubicBezTo>
                        <a:pt x="262" y="19029"/>
                        <a:pt x="0" y="18576"/>
                        <a:pt x="1" y="18203"/>
                      </a:cubicBezTo>
                      <a:lnTo>
                        <a:pt x="50" y="523"/>
                      </a:lnTo>
                      <a:cubicBezTo>
                        <a:pt x="52" y="150"/>
                        <a:pt x="315" y="0"/>
                        <a:pt x="640" y="188"/>
                      </a:cubicBezTo>
                      <a:close/>
                      <a:moveTo>
                        <a:pt x="713" y="16400"/>
                      </a:moveTo>
                      <a:cubicBezTo>
                        <a:pt x="712" y="16833"/>
                        <a:pt x="1019" y="17363"/>
                        <a:pt x="1396" y="17581"/>
                      </a:cubicBezTo>
                      <a:lnTo>
                        <a:pt x="22546" y="29792"/>
                      </a:lnTo>
                      <a:cubicBezTo>
                        <a:pt x="22924" y="30010"/>
                        <a:pt x="23231" y="29834"/>
                        <a:pt x="23232" y="29401"/>
                      </a:cubicBezTo>
                      <a:lnTo>
                        <a:pt x="23272" y="15424"/>
                      </a:lnTo>
                      <a:cubicBezTo>
                        <a:pt x="23274" y="14989"/>
                        <a:pt x="22968" y="14460"/>
                        <a:pt x="22591" y="14242"/>
                      </a:cubicBezTo>
                      <a:lnTo>
                        <a:pt x="1440" y="2032"/>
                      </a:lnTo>
                      <a:cubicBezTo>
                        <a:pt x="1063" y="1813"/>
                        <a:pt x="755" y="1988"/>
                        <a:pt x="753" y="2423"/>
                      </a:cubicBezTo>
                      <a:lnTo>
                        <a:pt x="713" y="16400"/>
                      </a:lnTo>
                    </a:path>
                  </a:pathLst>
                </a:custGeom>
                <a:solidFill>
                  <a:srgbClr val="216CD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" name="Google Shape;222;p30"/>
                <p:cNvSpPr/>
                <p:nvPr/>
              </p:nvSpPr>
              <p:spPr>
                <a:xfrm>
                  <a:off x="4128025" y="2609175"/>
                  <a:ext cx="567900" cy="70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716" h="28388" extrusionOk="0">
                      <a:moveTo>
                        <a:pt x="3" y="14683"/>
                      </a:moveTo>
                      <a:cubicBezTo>
                        <a:pt x="0" y="15121"/>
                        <a:pt x="310" y="15655"/>
                        <a:pt x="691" y="15873"/>
                      </a:cubicBezTo>
                      <a:lnTo>
                        <a:pt x="13612" y="23333"/>
                      </a:lnTo>
                      <a:lnTo>
                        <a:pt x="21984" y="28168"/>
                      </a:lnTo>
                      <a:cubicBezTo>
                        <a:pt x="22363" y="28388"/>
                        <a:pt x="22673" y="28211"/>
                        <a:pt x="22676" y="27774"/>
                      </a:cubicBezTo>
                      <a:lnTo>
                        <a:pt x="22714" y="13704"/>
                      </a:lnTo>
                      <a:cubicBezTo>
                        <a:pt x="22715" y="13265"/>
                        <a:pt x="22409" y="12733"/>
                        <a:pt x="22028" y="12513"/>
                      </a:cubicBezTo>
                      <a:lnTo>
                        <a:pt x="11533" y="6454"/>
                      </a:lnTo>
                      <a:lnTo>
                        <a:pt x="735" y="218"/>
                      </a:lnTo>
                      <a:cubicBezTo>
                        <a:pt x="355" y="0"/>
                        <a:pt x="43" y="175"/>
                        <a:pt x="43" y="614"/>
                      </a:cubicBezTo>
                      <a:close/>
                    </a:path>
                  </a:pathLst>
                </a:custGeom>
                <a:solidFill>
                  <a:srgbClr val="10ECFF">
                    <a:alpha val="146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" name="Google Shape;223;p30"/>
                <p:cNvSpPr/>
                <p:nvPr/>
              </p:nvSpPr>
              <p:spPr>
                <a:xfrm>
                  <a:off x="4461725" y="2910500"/>
                  <a:ext cx="177200" cy="251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88" h="10069" extrusionOk="0">
                      <a:moveTo>
                        <a:pt x="2191" y="87"/>
                      </a:moveTo>
                      <a:cubicBezTo>
                        <a:pt x="2608" y="87"/>
                        <a:pt x="3065" y="212"/>
                        <a:pt x="3546" y="478"/>
                      </a:cubicBezTo>
                      <a:cubicBezTo>
                        <a:pt x="5466" y="1541"/>
                        <a:pt x="7029" y="4451"/>
                        <a:pt x="7029" y="6965"/>
                      </a:cubicBezTo>
                      <a:cubicBezTo>
                        <a:pt x="7029" y="8850"/>
                        <a:pt x="6151" y="9984"/>
                        <a:pt x="4901" y="9984"/>
                      </a:cubicBezTo>
                      <a:cubicBezTo>
                        <a:pt x="4484" y="9984"/>
                        <a:pt x="4026" y="9858"/>
                        <a:pt x="3546" y="9592"/>
                      </a:cubicBezTo>
                      <a:cubicBezTo>
                        <a:pt x="1623" y="8527"/>
                        <a:pt x="61" y="5617"/>
                        <a:pt x="61" y="3104"/>
                      </a:cubicBezTo>
                      <a:cubicBezTo>
                        <a:pt x="61" y="1219"/>
                        <a:pt x="941" y="87"/>
                        <a:pt x="2191" y="87"/>
                      </a:cubicBezTo>
                      <a:close/>
                      <a:moveTo>
                        <a:pt x="2167" y="0"/>
                      </a:moveTo>
                      <a:cubicBezTo>
                        <a:pt x="895" y="0"/>
                        <a:pt x="1" y="1154"/>
                        <a:pt x="1" y="3070"/>
                      </a:cubicBezTo>
                      <a:cubicBezTo>
                        <a:pt x="1" y="5626"/>
                        <a:pt x="1591" y="8587"/>
                        <a:pt x="3544" y="9669"/>
                      </a:cubicBezTo>
                      <a:cubicBezTo>
                        <a:pt x="4033" y="9940"/>
                        <a:pt x="4499" y="10069"/>
                        <a:pt x="4923" y="10069"/>
                      </a:cubicBezTo>
                      <a:cubicBezTo>
                        <a:pt x="6194" y="10069"/>
                        <a:pt x="7087" y="8916"/>
                        <a:pt x="7087" y="6998"/>
                      </a:cubicBezTo>
                      <a:cubicBezTo>
                        <a:pt x="7087" y="4441"/>
                        <a:pt x="5500" y="1480"/>
                        <a:pt x="3544" y="398"/>
                      </a:cubicBezTo>
                      <a:cubicBezTo>
                        <a:pt x="3056" y="128"/>
                        <a:pt x="2591" y="0"/>
                        <a:pt x="2167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9525" cap="flat" cmpd="sng">
                  <a:solidFill>
                    <a:schemeClr val="accent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" name="Google Shape;224;p30"/>
                <p:cNvSpPr/>
                <p:nvPr/>
              </p:nvSpPr>
              <p:spPr>
                <a:xfrm>
                  <a:off x="4452025" y="2877700"/>
                  <a:ext cx="100075" cy="288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3" h="11528" extrusionOk="0">
                      <a:moveTo>
                        <a:pt x="3932" y="1202"/>
                      </a:moveTo>
                      <a:cubicBezTo>
                        <a:pt x="3957" y="1215"/>
                        <a:pt x="3980" y="1229"/>
                        <a:pt x="4003" y="1243"/>
                      </a:cubicBezTo>
                      <a:lnTo>
                        <a:pt x="4003" y="2340"/>
                      </a:lnTo>
                      <a:cubicBezTo>
                        <a:pt x="3980" y="2326"/>
                        <a:pt x="3957" y="2311"/>
                        <a:pt x="3932" y="2298"/>
                      </a:cubicBezTo>
                      <a:cubicBezTo>
                        <a:pt x="2226" y="1353"/>
                        <a:pt x="837" y="2399"/>
                        <a:pt x="837" y="4631"/>
                      </a:cubicBezTo>
                      <a:cubicBezTo>
                        <a:pt x="837" y="6863"/>
                        <a:pt x="2226" y="9448"/>
                        <a:pt x="3932" y="10394"/>
                      </a:cubicBezTo>
                      <a:cubicBezTo>
                        <a:pt x="3957" y="10407"/>
                        <a:pt x="3980" y="10418"/>
                        <a:pt x="4003" y="10431"/>
                      </a:cubicBezTo>
                      <a:lnTo>
                        <a:pt x="4003" y="11527"/>
                      </a:lnTo>
                      <a:cubicBezTo>
                        <a:pt x="3980" y="11514"/>
                        <a:pt x="3957" y="11503"/>
                        <a:pt x="3932" y="11491"/>
                      </a:cubicBezTo>
                      <a:cubicBezTo>
                        <a:pt x="1764" y="10289"/>
                        <a:pt x="0" y="7003"/>
                        <a:pt x="0" y="4166"/>
                      </a:cubicBezTo>
                      <a:cubicBezTo>
                        <a:pt x="0" y="1329"/>
                        <a:pt x="1764" y="1"/>
                        <a:pt x="3932" y="120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" name="Google Shape;225;p30"/>
                <p:cNvSpPr/>
                <p:nvPr/>
              </p:nvSpPr>
              <p:spPr>
                <a:xfrm>
                  <a:off x="4277725" y="2861875"/>
                  <a:ext cx="120825" cy="171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33" h="6867" extrusionOk="0">
                      <a:moveTo>
                        <a:pt x="1493" y="60"/>
                      </a:moveTo>
                      <a:cubicBezTo>
                        <a:pt x="1777" y="60"/>
                        <a:pt x="2089" y="146"/>
                        <a:pt x="2416" y="327"/>
                      </a:cubicBezTo>
                      <a:cubicBezTo>
                        <a:pt x="3726" y="1052"/>
                        <a:pt x="4791" y="3036"/>
                        <a:pt x="4791" y="4750"/>
                      </a:cubicBezTo>
                      <a:cubicBezTo>
                        <a:pt x="4791" y="6035"/>
                        <a:pt x="4193" y="6809"/>
                        <a:pt x="3340" y="6809"/>
                      </a:cubicBezTo>
                      <a:cubicBezTo>
                        <a:pt x="3056" y="6809"/>
                        <a:pt x="2744" y="6723"/>
                        <a:pt x="2416" y="6542"/>
                      </a:cubicBezTo>
                      <a:cubicBezTo>
                        <a:pt x="1107" y="5816"/>
                        <a:pt x="41" y="3831"/>
                        <a:pt x="41" y="2118"/>
                      </a:cubicBezTo>
                      <a:cubicBezTo>
                        <a:pt x="41" y="832"/>
                        <a:pt x="640" y="60"/>
                        <a:pt x="1493" y="60"/>
                      </a:cubicBezTo>
                      <a:close/>
                      <a:moveTo>
                        <a:pt x="1477" y="1"/>
                      </a:moveTo>
                      <a:cubicBezTo>
                        <a:pt x="610" y="1"/>
                        <a:pt x="0" y="788"/>
                        <a:pt x="0" y="2095"/>
                      </a:cubicBezTo>
                      <a:cubicBezTo>
                        <a:pt x="0" y="3838"/>
                        <a:pt x="1084" y="5856"/>
                        <a:pt x="2416" y="6595"/>
                      </a:cubicBezTo>
                      <a:cubicBezTo>
                        <a:pt x="2749" y="6779"/>
                        <a:pt x="3067" y="6867"/>
                        <a:pt x="3356" y="6867"/>
                      </a:cubicBezTo>
                      <a:cubicBezTo>
                        <a:pt x="4223" y="6867"/>
                        <a:pt x="4833" y="6080"/>
                        <a:pt x="4833" y="4773"/>
                      </a:cubicBezTo>
                      <a:cubicBezTo>
                        <a:pt x="4833" y="3030"/>
                        <a:pt x="3750" y="1011"/>
                        <a:pt x="2416" y="273"/>
                      </a:cubicBezTo>
                      <a:cubicBezTo>
                        <a:pt x="2083" y="88"/>
                        <a:pt x="1766" y="1"/>
                        <a:pt x="1477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9525" cap="flat" cmpd="sng">
                  <a:solidFill>
                    <a:schemeClr val="accent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" name="Google Shape;226;p30"/>
                <p:cNvSpPr/>
                <p:nvPr/>
              </p:nvSpPr>
              <p:spPr>
                <a:xfrm>
                  <a:off x="4271075" y="2839525"/>
                  <a:ext cx="68275" cy="196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1" h="7863" extrusionOk="0">
                      <a:moveTo>
                        <a:pt x="2682" y="820"/>
                      </a:moveTo>
                      <a:cubicBezTo>
                        <a:pt x="2698" y="829"/>
                        <a:pt x="2714" y="839"/>
                        <a:pt x="2730" y="848"/>
                      </a:cubicBezTo>
                      <a:lnTo>
                        <a:pt x="2730" y="1596"/>
                      </a:lnTo>
                      <a:cubicBezTo>
                        <a:pt x="2714" y="1586"/>
                        <a:pt x="2698" y="1578"/>
                        <a:pt x="2682" y="1568"/>
                      </a:cubicBezTo>
                      <a:cubicBezTo>
                        <a:pt x="1520" y="923"/>
                        <a:pt x="572" y="1636"/>
                        <a:pt x="572" y="3159"/>
                      </a:cubicBezTo>
                      <a:cubicBezTo>
                        <a:pt x="572" y="4681"/>
                        <a:pt x="1520" y="6444"/>
                        <a:pt x="2682" y="7089"/>
                      </a:cubicBezTo>
                      <a:cubicBezTo>
                        <a:pt x="2698" y="7097"/>
                        <a:pt x="2714" y="7105"/>
                        <a:pt x="2730" y="7114"/>
                      </a:cubicBezTo>
                      <a:lnTo>
                        <a:pt x="2730" y="7862"/>
                      </a:lnTo>
                      <a:cubicBezTo>
                        <a:pt x="2714" y="7853"/>
                        <a:pt x="2698" y="7845"/>
                        <a:pt x="2682" y="7837"/>
                      </a:cubicBezTo>
                      <a:cubicBezTo>
                        <a:pt x="1204" y="7016"/>
                        <a:pt x="0" y="4777"/>
                        <a:pt x="0" y="2843"/>
                      </a:cubicBezTo>
                      <a:cubicBezTo>
                        <a:pt x="0" y="909"/>
                        <a:pt x="1204" y="1"/>
                        <a:pt x="2682" y="82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" name="Google Shape;227;p30"/>
                <p:cNvSpPr/>
                <p:nvPr/>
              </p:nvSpPr>
              <p:spPr>
                <a:xfrm>
                  <a:off x="4160650" y="2798450"/>
                  <a:ext cx="93025" cy="132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1" h="5288" extrusionOk="0">
                      <a:moveTo>
                        <a:pt x="1149" y="47"/>
                      </a:moveTo>
                      <a:cubicBezTo>
                        <a:pt x="1368" y="47"/>
                        <a:pt x="1609" y="113"/>
                        <a:pt x="1861" y="252"/>
                      </a:cubicBezTo>
                      <a:cubicBezTo>
                        <a:pt x="2869" y="810"/>
                        <a:pt x="3690" y="2338"/>
                        <a:pt x="3690" y="3657"/>
                      </a:cubicBezTo>
                      <a:cubicBezTo>
                        <a:pt x="3690" y="4647"/>
                        <a:pt x="3229" y="5243"/>
                        <a:pt x="2572" y="5243"/>
                      </a:cubicBezTo>
                      <a:cubicBezTo>
                        <a:pt x="2354" y="5243"/>
                        <a:pt x="2113" y="5177"/>
                        <a:pt x="1861" y="5037"/>
                      </a:cubicBezTo>
                      <a:cubicBezTo>
                        <a:pt x="852" y="4478"/>
                        <a:pt x="32" y="2950"/>
                        <a:pt x="32" y="1631"/>
                      </a:cubicBezTo>
                      <a:cubicBezTo>
                        <a:pt x="32" y="642"/>
                        <a:pt x="493" y="47"/>
                        <a:pt x="1149" y="47"/>
                      </a:cubicBezTo>
                      <a:close/>
                      <a:moveTo>
                        <a:pt x="1136" y="1"/>
                      </a:moveTo>
                      <a:cubicBezTo>
                        <a:pt x="469" y="1"/>
                        <a:pt x="1" y="606"/>
                        <a:pt x="1" y="1613"/>
                      </a:cubicBezTo>
                      <a:cubicBezTo>
                        <a:pt x="1" y="2957"/>
                        <a:pt x="835" y="4509"/>
                        <a:pt x="1861" y="5078"/>
                      </a:cubicBezTo>
                      <a:cubicBezTo>
                        <a:pt x="2117" y="5220"/>
                        <a:pt x="2361" y="5287"/>
                        <a:pt x="2583" y="5287"/>
                      </a:cubicBezTo>
                      <a:cubicBezTo>
                        <a:pt x="3251" y="5287"/>
                        <a:pt x="3720" y="4681"/>
                        <a:pt x="3720" y="3675"/>
                      </a:cubicBezTo>
                      <a:cubicBezTo>
                        <a:pt x="3720" y="2333"/>
                        <a:pt x="2887" y="780"/>
                        <a:pt x="1861" y="211"/>
                      </a:cubicBezTo>
                      <a:cubicBezTo>
                        <a:pt x="1604" y="68"/>
                        <a:pt x="1359" y="1"/>
                        <a:pt x="113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9525" cap="flat" cmpd="sng">
                  <a:solidFill>
                    <a:schemeClr val="accent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" name="Google Shape;228;p30"/>
                <p:cNvSpPr/>
                <p:nvPr/>
              </p:nvSpPr>
              <p:spPr>
                <a:xfrm>
                  <a:off x="4155525" y="2781250"/>
                  <a:ext cx="52575" cy="151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3" h="6054" extrusionOk="0">
                      <a:moveTo>
                        <a:pt x="2066" y="631"/>
                      </a:moveTo>
                      <a:cubicBezTo>
                        <a:pt x="2078" y="638"/>
                        <a:pt x="2090" y="646"/>
                        <a:pt x="2103" y="653"/>
                      </a:cubicBezTo>
                      <a:lnTo>
                        <a:pt x="2103" y="1230"/>
                      </a:lnTo>
                      <a:lnTo>
                        <a:pt x="2066" y="1207"/>
                      </a:lnTo>
                      <a:cubicBezTo>
                        <a:pt x="1170" y="710"/>
                        <a:pt x="441" y="1260"/>
                        <a:pt x="441" y="2432"/>
                      </a:cubicBezTo>
                      <a:cubicBezTo>
                        <a:pt x="441" y="3603"/>
                        <a:pt x="1170" y="4961"/>
                        <a:pt x="2066" y="5458"/>
                      </a:cubicBezTo>
                      <a:cubicBezTo>
                        <a:pt x="2078" y="5464"/>
                        <a:pt x="2090" y="5470"/>
                        <a:pt x="2103" y="5478"/>
                      </a:cubicBezTo>
                      <a:lnTo>
                        <a:pt x="2103" y="6053"/>
                      </a:lnTo>
                      <a:cubicBezTo>
                        <a:pt x="2090" y="6046"/>
                        <a:pt x="2078" y="6041"/>
                        <a:pt x="2066" y="6033"/>
                      </a:cubicBezTo>
                      <a:cubicBezTo>
                        <a:pt x="927" y="5402"/>
                        <a:pt x="1" y="3678"/>
                        <a:pt x="1" y="2188"/>
                      </a:cubicBezTo>
                      <a:cubicBezTo>
                        <a:pt x="1" y="699"/>
                        <a:pt x="927" y="1"/>
                        <a:pt x="2066" y="63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2" name="Google Shape;229;p30"/>
              <p:cNvGrpSpPr/>
              <p:nvPr/>
            </p:nvGrpSpPr>
            <p:grpSpPr>
              <a:xfrm>
                <a:off x="3427050" y="3494700"/>
                <a:ext cx="1602000" cy="1298025"/>
                <a:chOff x="3427050" y="3494700"/>
                <a:chExt cx="1602000" cy="1298025"/>
              </a:xfrm>
            </p:grpSpPr>
            <p:sp>
              <p:nvSpPr>
                <p:cNvPr id="23" name="Google Shape;230;p30"/>
                <p:cNvSpPr/>
                <p:nvPr/>
              </p:nvSpPr>
              <p:spPr>
                <a:xfrm>
                  <a:off x="4385725" y="4014375"/>
                  <a:ext cx="633975" cy="778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359" h="31134" extrusionOk="0">
                      <a:moveTo>
                        <a:pt x="22564" y="19610"/>
                      </a:moveTo>
                      <a:cubicBezTo>
                        <a:pt x="23939" y="17729"/>
                        <a:pt x="24636" y="15758"/>
                        <a:pt x="24636" y="13750"/>
                      </a:cubicBezTo>
                      <a:cubicBezTo>
                        <a:pt x="24636" y="9637"/>
                        <a:pt x="21627" y="5627"/>
                        <a:pt x="16164" y="2457"/>
                      </a:cubicBezTo>
                      <a:cubicBezTo>
                        <a:pt x="15131" y="1858"/>
                        <a:pt x="14025" y="1298"/>
                        <a:pt x="12852" y="773"/>
                      </a:cubicBezTo>
                      <a:lnTo>
                        <a:pt x="12852" y="1"/>
                      </a:lnTo>
                      <a:cubicBezTo>
                        <a:pt x="14160" y="572"/>
                        <a:pt x="15391" y="1189"/>
                        <a:pt x="16533" y="1851"/>
                      </a:cubicBezTo>
                      <a:cubicBezTo>
                        <a:pt x="22224" y="5152"/>
                        <a:pt x="25359" y="9378"/>
                        <a:pt x="25359" y="13750"/>
                      </a:cubicBezTo>
                      <a:cubicBezTo>
                        <a:pt x="25359" y="15907"/>
                        <a:pt x="24616" y="18016"/>
                        <a:pt x="23152" y="20020"/>
                      </a:cubicBezTo>
                      <a:cubicBezTo>
                        <a:pt x="21978" y="21624"/>
                        <a:pt x="20353" y="23140"/>
                        <a:pt x="18323" y="24524"/>
                      </a:cubicBezTo>
                      <a:cubicBezTo>
                        <a:pt x="13763" y="27632"/>
                        <a:pt x="7469" y="29917"/>
                        <a:pt x="121" y="31134"/>
                      </a:cubicBezTo>
                      <a:lnTo>
                        <a:pt x="1" y="30440"/>
                      </a:lnTo>
                      <a:cubicBezTo>
                        <a:pt x="7140" y="29257"/>
                        <a:pt x="13500" y="26950"/>
                        <a:pt x="17909" y="23946"/>
                      </a:cubicBezTo>
                      <a:cubicBezTo>
                        <a:pt x="19873" y="22608"/>
                        <a:pt x="21438" y="21149"/>
                        <a:pt x="22564" y="1961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4"/>
                    </a:gs>
                    <a:gs pos="100000">
                      <a:schemeClr val="accent5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" name="Google Shape;231;p30"/>
                <p:cNvSpPr/>
                <p:nvPr/>
              </p:nvSpPr>
              <p:spPr>
                <a:xfrm>
                  <a:off x="3443925" y="4043300"/>
                  <a:ext cx="1409000" cy="651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60" h="26066" extrusionOk="0">
                      <a:moveTo>
                        <a:pt x="14591" y="0"/>
                      </a:moveTo>
                      <a:lnTo>
                        <a:pt x="14591" y="357"/>
                      </a:lnTo>
                      <a:cubicBezTo>
                        <a:pt x="6108" y="2680"/>
                        <a:pt x="361" y="7103"/>
                        <a:pt x="361" y="12170"/>
                      </a:cubicBezTo>
                      <a:cubicBezTo>
                        <a:pt x="361" y="19638"/>
                        <a:pt x="12841" y="25714"/>
                        <a:pt x="28180" y="25714"/>
                      </a:cubicBezTo>
                      <a:cubicBezTo>
                        <a:pt x="43520" y="25714"/>
                        <a:pt x="55999" y="19638"/>
                        <a:pt x="55999" y="12170"/>
                      </a:cubicBezTo>
                      <a:cubicBezTo>
                        <a:pt x="55999" y="9153"/>
                        <a:pt x="53962" y="6365"/>
                        <a:pt x="50524" y="4110"/>
                      </a:cubicBezTo>
                      <a:lnTo>
                        <a:pt x="50524" y="3715"/>
                      </a:lnTo>
                      <a:cubicBezTo>
                        <a:pt x="54179" y="6059"/>
                        <a:pt x="56360" y="8990"/>
                        <a:pt x="56360" y="12170"/>
                      </a:cubicBezTo>
                      <a:cubicBezTo>
                        <a:pt x="56360" y="19832"/>
                        <a:pt x="43719" y="26066"/>
                        <a:pt x="28180" y="26066"/>
                      </a:cubicBezTo>
                      <a:cubicBezTo>
                        <a:pt x="12642" y="26066"/>
                        <a:pt x="0" y="19832"/>
                        <a:pt x="0" y="12170"/>
                      </a:cubicBezTo>
                      <a:cubicBezTo>
                        <a:pt x="1" y="6936"/>
                        <a:pt x="5901" y="2370"/>
                        <a:pt x="14591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4"/>
                    </a:gs>
                    <a:gs pos="100000">
                      <a:schemeClr val="accent5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" name="Google Shape;232;p30"/>
                <p:cNvSpPr/>
                <p:nvPr/>
              </p:nvSpPr>
              <p:spPr>
                <a:xfrm>
                  <a:off x="3427050" y="3494700"/>
                  <a:ext cx="644500" cy="807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780" h="32287" extrusionOk="0">
                      <a:moveTo>
                        <a:pt x="12715" y="1"/>
                      </a:moveTo>
                      <a:cubicBezTo>
                        <a:pt x="11385" y="593"/>
                        <a:pt x="10133" y="1233"/>
                        <a:pt x="8972" y="1920"/>
                      </a:cubicBezTo>
                      <a:cubicBezTo>
                        <a:pt x="3187" y="5344"/>
                        <a:pt x="1" y="9726"/>
                        <a:pt x="1" y="14259"/>
                      </a:cubicBezTo>
                      <a:cubicBezTo>
                        <a:pt x="1" y="16496"/>
                        <a:pt x="755" y="18683"/>
                        <a:pt x="2244" y="20761"/>
                      </a:cubicBezTo>
                      <a:cubicBezTo>
                        <a:pt x="3437" y="22425"/>
                        <a:pt x="5088" y="23997"/>
                        <a:pt x="7152" y="25432"/>
                      </a:cubicBezTo>
                      <a:cubicBezTo>
                        <a:pt x="11789" y="28654"/>
                        <a:pt x="18187" y="31025"/>
                        <a:pt x="25657" y="32287"/>
                      </a:cubicBezTo>
                      <a:lnTo>
                        <a:pt x="25780" y="31566"/>
                      </a:lnTo>
                      <a:cubicBezTo>
                        <a:pt x="18523" y="30340"/>
                        <a:pt x="12056" y="27949"/>
                        <a:pt x="7574" y="24833"/>
                      </a:cubicBezTo>
                      <a:cubicBezTo>
                        <a:pt x="5578" y="23445"/>
                        <a:pt x="3986" y="21931"/>
                        <a:pt x="2841" y="20337"/>
                      </a:cubicBezTo>
                      <a:cubicBezTo>
                        <a:pt x="1443" y="18386"/>
                        <a:pt x="735" y="16342"/>
                        <a:pt x="735" y="14259"/>
                      </a:cubicBezTo>
                      <a:cubicBezTo>
                        <a:pt x="735" y="9994"/>
                        <a:pt x="3794" y="5835"/>
                        <a:pt x="9348" y="2549"/>
                      </a:cubicBezTo>
                      <a:cubicBezTo>
                        <a:pt x="10397" y="1926"/>
                        <a:pt x="11520" y="1344"/>
                        <a:pt x="12715" y="802"/>
                      </a:cubicBezTo>
                      <a:lnTo>
                        <a:pt x="12715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FFFFFF">
                        <a:alpha val="23137"/>
                      </a:srgbClr>
                    </a:gs>
                    <a:gs pos="50000">
                      <a:srgbClr val="E354F7">
                        <a:alpha val="56862"/>
                      </a:srgbClr>
                    </a:gs>
                    <a:gs pos="100000">
                      <a:srgbClr val="10ECFF">
                        <a:alpha val="58823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" name="Google Shape;233;p30"/>
                <p:cNvSpPr/>
                <p:nvPr/>
              </p:nvSpPr>
              <p:spPr>
                <a:xfrm>
                  <a:off x="3596575" y="3524675"/>
                  <a:ext cx="1432475" cy="675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299" h="27033" extrusionOk="0">
                      <a:moveTo>
                        <a:pt x="42465" y="1"/>
                      </a:moveTo>
                      <a:lnTo>
                        <a:pt x="42465" y="371"/>
                      </a:lnTo>
                      <a:cubicBezTo>
                        <a:pt x="51089" y="2780"/>
                        <a:pt x="56931" y="7366"/>
                        <a:pt x="56931" y="12620"/>
                      </a:cubicBezTo>
                      <a:cubicBezTo>
                        <a:pt x="56931" y="20365"/>
                        <a:pt x="44245" y="26667"/>
                        <a:pt x="28648" y="26667"/>
                      </a:cubicBezTo>
                      <a:cubicBezTo>
                        <a:pt x="13053" y="26667"/>
                        <a:pt x="367" y="20365"/>
                        <a:pt x="367" y="12621"/>
                      </a:cubicBezTo>
                      <a:cubicBezTo>
                        <a:pt x="367" y="9493"/>
                        <a:pt x="2439" y="6601"/>
                        <a:pt x="5934" y="4265"/>
                      </a:cubicBezTo>
                      <a:lnTo>
                        <a:pt x="5934" y="3854"/>
                      </a:lnTo>
                      <a:cubicBezTo>
                        <a:pt x="2218" y="6285"/>
                        <a:pt x="0" y="9325"/>
                        <a:pt x="0" y="12621"/>
                      </a:cubicBezTo>
                      <a:cubicBezTo>
                        <a:pt x="0" y="20568"/>
                        <a:pt x="12852" y="27032"/>
                        <a:pt x="28648" y="27032"/>
                      </a:cubicBezTo>
                      <a:cubicBezTo>
                        <a:pt x="44446" y="27032"/>
                        <a:pt x="57298" y="20568"/>
                        <a:pt x="57298" y="12621"/>
                      </a:cubicBezTo>
                      <a:cubicBezTo>
                        <a:pt x="57298" y="7193"/>
                        <a:pt x="51300" y="2458"/>
                        <a:pt x="4246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FFFFFF">
                        <a:alpha val="23137"/>
                      </a:srgbClr>
                    </a:gs>
                    <a:gs pos="50000">
                      <a:srgbClr val="E354F7">
                        <a:alpha val="56862"/>
                      </a:srgbClr>
                    </a:gs>
                    <a:gs pos="100000">
                      <a:srgbClr val="10ECFF">
                        <a:alpha val="58823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3" name="Google Shape;234;p30"/>
            <p:cNvGrpSpPr/>
            <p:nvPr/>
          </p:nvGrpSpPr>
          <p:grpSpPr>
            <a:xfrm>
              <a:off x="8548285" y="1658995"/>
              <a:ext cx="464530" cy="4075476"/>
              <a:chOff x="5279175" y="1799875"/>
              <a:chExt cx="419100" cy="3676900"/>
            </a:xfrm>
          </p:grpSpPr>
          <p:sp>
            <p:nvSpPr>
              <p:cNvPr id="14" name="Google Shape;235;p30"/>
              <p:cNvSpPr/>
              <p:nvPr/>
            </p:nvSpPr>
            <p:spPr>
              <a:xfrm>
                <a:off x="5279175" y="2183750"/>
                <a:ext cx="209575" cy="3293025"/>
              </a:xfrm>
              <a:custGeom>
                <a:avLst/>
                <a:gdLst/>
                <a:ahLst/>
                <a:cxnLst/>
                <a:rect l="l" t="t" r="r" b="b"/>
                <a:pathLst>
                  <a:path w="8383" h="131721" extrusionOk="0">
                    <a:moveTo>
                      <a:pt x="8383" y="131721"/>
                    </a:moveTo>
                    <a:lnTo>
                      <a:pt x="8383" y="4874"/>
                    </a:lnTo>
                    <a:lnTo>
                      <a:pt x="0" y="1"/>
                    </a:lnTo>
                    <a:lnTo>
                      <a:pt x="0" y="126879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236;p30"/>
              <p:cNvSpPr/>
              <p:nvPr/>
            </p:nvSpPr>
            <p:spPr>
              <a:xfrm>
                <a:off x="5488750" y="2183750"/>
                <a:ext cx="209525" cy="3284125"/>
              </a:xfrm>
              <a:custGeom>
                <a:avLst/>
                <a:gdLst/>
                <a:ahLst/>
                <a:cxnLst/>
                <a:rect l="l" t="t" r="r" b="b"/>
                <a:pathLst>
                  <a:path w="8381" h="131365" extrusionOk="0">
                    <a:moveTo>
                      <a:pt x="0" y="131364"/>
                    </a:moveTo>
                    <a:lnTo>
                      <a:pt x="8381" y="126522"/>
                    </a:lnTo>
                    <a:lnTo>
                      <a:pt x="8381" y="1"/>
                    </a:lnTo>
                    <a:lnTo>
                      <a:pt x="0" y="487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5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237;p30"/>
              <p:cNvSpPr/>
              <p:nvPr/>
            </p:nvSpPr>
            <p:spPr>
              <a:xfrm>
                <a:off x="5279175" y="2063575"/>
                <a:ext cx="419100" cy="242050"/>
              </a:xfrm>
              <a:custGeom>
                <a:avLst/>
                <a:gdLst/>
                <a:ahLst/>
                <a:cxnLst/>
                <a:rect l="l" t="t" r="r" b="b"/>
                <a:pathLst>
                  <a:path w="16764" h="9682" extrusionOk="0">
                    <a:moveTo>
                      <a:pt x="8320" y="1"/>
                    </a:moveTo>
                    <a:lnTo>
                      <a:pt x="16764" y="4808"/>
                    </a:lnTo>
                    <a:lnTo>
                      <a:pt x="8383" y="9681"/>
                    </a:lnTo>
                    <a:lnTo>
                      <a:pt x="0" y="480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238;p30"/>
              <p:cNvSpPr/>
              <p:nvPr/>
            </p:nvSpPr>
            <p:spPr>
              <a:xfrm>
                <a:off x="5538225" y="2470800"/>
                <a:ext cx="123450" cy="14631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58526" extrusionOk="0">
                    <a:moveTo>
                      <a:pt x="513" y="595"/>
                    </a:moveTo>
                    <a:lnTo>
                      <a:pt x="1535" y="1"/>
                    </a:lnTo>
                    <a:lnTo>
                      <a:pt x="1535" y="9039"/>
                    </a:lnTo>
                    <a:lnTo>
                      <a:pt x="513" y="9630"/>
                    </a:lnTo>
                    <a:close/>
                    <a:moveTo>
                      <a:pt x="3914" y="18167"/>
                    </a:moveTo>
                    <a:lnTo>
                      <a:pt x="4938" y="17577"/>
                    </a:lnTo>
                    <a:lnTo>
                      <a:pt x="4938" y="8538"/>
                    </a:lnTo>
                    <a:lnTo>
                      <a:pt x="3914" y="9132"/>
                    </a:lnTo>
                    <a:close/>
                    <a:moveTo>
                      <a:pt x="1" y="27329"/>
                    </a:moveTo>
                    <a:lnTo>
                      <a:pt x="1023" y="26738"/>
                    </a:lnTo>
                    <a:lnTo>
                      <a:pt x="1023" y="17699"/>
                    </a:lnTo>
                    <a:lnTo>
                      <a:pt x="1" y="18294"/>
                    </a:lnTo>
                    <a:close/>
                    <a:moveTo>
                      <a:pt x="1" y="37518"/>
                    </a:moveTo>
                    <a:lnTo>
                      <a:pt x="1023" y="36926"/>
                    </a:lnTo>
                    <a:lnTo>
                      <a:pt x="1023" y="27888"/>
                    </a:lnTo>
                    <a:lnTo>
                      <a:pt x="1" y="28484"/>
                    </a:lnTo>
                    <a:close/>
                    <a:moveTo>
                      <a:pt x="2210" y="32703"/>
                    </a:moveTo>
                    <a:lnTo>
                      <a:pt x="3232" y="32112"/>
                    </a:lnTo>
                    <a:lnTo>
                      <a:pt x="3232" y="23073"/>
                    </a:lnTo>
                    <a:lnTo>
                      <a:pt x="2210" y="23668"/>
                    </a:lnTo>
                    <a:close/>
                    <a:moveTo>
                      <a:pt x="1" y="48896"/>
                    </a:moveTo>
                    <a:lnTo>
                      <a:pt x="1023" y="48305"/>
                    </a:lnTo>
                    <a:lnTo>
                      <a:pt x="1023" y="39266"/>
                    </a:lnTo>
                    <a:lnTo>
                      <a:pt x="1" y="39861"/>
                    </a:lnTo>
                    <a:close/>
                    <a:moveTo>
                      <a:pt x="2210" y="58525"/>
                    </a:moveTo>
                    <a:lnTo>
                      <a:pt x="3232" y="57935"/>
                    </a:lnTo>
                    <a:lnTo>
                      <a:pt x="3232" y="48896"/>
                    </a:lnTo>
                    <a:lnTo>
                      <a:pt x="2210" y="49492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239;p30"/>
              <p:cNvSpPr/>
              <p:nvPr/>
            </p:nvSpPr>
            <p:spPr>
              <a:xfrm>
                <a:off x="5293375" y="1937425"/>
                <a:ext cx="390700" cy="197475"/>
              </a:xfrm>
              <a:custGeom>
                <a:avLst/>
                <a:gdLst/>
                <a:ahLst/>
                <a:cxnLst/>
                <a:rect l="l" t="t" r="r" b="b"/>
                <a:pathLst>
                  <a:path w="15628" h="7899" extrusionOk="0">
                    <a:moveTo>
                      <a:pt x="7814" y="7898"/>
                    </a:moveTo>
                    <a:cubicBezTo>
                      <a:pt x="3506" y="7898"/>
                      <a:pt x="0" y="6127"/>
                      <a:pt x="0" y="3949"/>
                    </a:cubicBezTo>
                    <a:cubicBezTo>
                      <a:pt x="0" y="1772"/>
                      <a:pt x="3506" y="1"/>
                      <a:pt x="7814" y="1"/>
                    </a:cubicBezTo>
                    <a:cubicBezTo>
                      <a:pt x="12122" y="1"/>
                      <a:pt x="15627" y="1772"/>
                      <a:pt x="15627" y="3949"/>
                    </a:cubicBezTo>
                    <a:cubicBezTo>
                      <a:pt x="15627" y="6127"/>
                      <a:pt x="12122" y="7898"/>
                      <a:pt x="7814" y="7898"/>
                    </a:cubicBezTo>
                    <a:close/>
                    <a:moveTo>
                      <a:pt x="7814" y="101"/>
                    </a:moveTo>
                    <a:cubicBezTo>
                      <a:pt x="3560" y="101"/>
                      <a:pt x="102" y="1826"/>
                      <a:pt x="102" y="3949"/>
                    </a:cubicBezTo>
                    <a:cubicBezTo>
                      <a:pt x="102" y="6071"/>
                      <a:pt x="3560" y="7798"/>
                      <a:pt x="7814" y="7798"/>
                    </a:cubicBezTo>
                    <a:cubicBezTo>
                      <a:pt x="12066" y="7798"/>
                      <a:pt x="15527" y="6071"/>
                      <a:pt x="15527" y="3949"/>
                    </a:cubicBezTo>
                    <a:cubicBezTo>
                      <a:pt x="15527" y="1827"/>
                      <a:pt x="12068" y="101"/>
                      <a:pt x="7814" y="101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240;p30"/>
              <p:cNvSpPr/>
              <p:nvPr/>
            </p:nvSpPr>
            <p:spPr>
              <a:xfrm>
                <a:off x="5293375" y="1799875"/>
                <a:ext cx="390700" cy="197475"/>
              </a:xfrm>
              <a:custGeom>
                <a:avLst/>
                <a:gdLst/>
                <a:ahLst/>
                <a:cxnLst/>
                <a:rect l="l" t="t" r="r" b="b"/>
                <a:pathLst>
                  <a:path w="15628" h="7899" extrusionOk="0">
                    <a:moveTo>
                      <a:pt x="7814" y="7898"/>
                    </a:moveTo>
                    <a:cubicBezTo>
                      <a:pt x="3506" y="7898"/>
                      <a:pt x="0" y="6127"/>
                      <a:pt x="0" y="3949"/>
                    </a:cubicBezTo>
                    <a:cubicBezTo>
                      <a:pt x="0" y="1772"/>
                      <a:pt x="3506" y="1"/>
                      <a:pt x="7814" y="1"/>
                    </a:cubicBezTo>
                    <a:cubicBezTo>
                      <a:pt x="12122" y="1"/>
                      <a:pt x="15627" y="1772"/>
                      <a:pt x="15627" y="3949"/>
                    </a:cubicBezTo>
                    <a:cubicBezTo>
                      <a:pt x="15627" y="6127"/>
                      <a:pt x="12122" y="7898"/>
                      <a:pt x="7814" y="7898"/>
                    </a:cubicBezTo>
                    <a:close/>
                    <a:moveTo>
                      <a:pt x="7814" y="101"/>
                    </a:moveTo>
                    <a:cubicBezTo>
                      <a:pt x="3560" y="101"/>
                      <a:pt x="102" y="1828"/>
                      <a:pt x="102" y="3949"/>
                    </a:cubicBezTo>
                    <a:cubicBezTo>
                      <a:pt x="102" y="6072"/>
                      <a:pt x="3560" y="7798"/>
                      <a:pt x="7814" y="7798"/>
                    </a:cubicBezTo>
                    <a:cubicBezTo>
                      <a:pt x="12066" y="7798"/>
                      <a:pt x="15527" y="6072"/>
                      <a:pt x="15527" y="3949"/>
                    </a:cubicBezTo>
                    <a:cubicBezTo>
                      <a:pt x="15527" y="1828"/>
                      <a:pt x="12068" y="101"/>
                      <a:pt x="7814" y="101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116045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65049"/>
            <a:ext cx="2862600" cy="1232400"/>
          </a:xfrm>
        </p:spPr>
        <p:txBody>
          <a:bodyPr/>
          <a:lstStyle/>
          <a:p>
            <a:r>
              <a:rPr lang="vi-VN" dirty="0">
                <a:latin typeface="+mj-lt"/>
                <a:cs typeface="Cascadia Code" panose="020B0609020000020004" pitchFamily="49" charset="0"/>
              </a:rPr>
              <a:t>Chỉnh sửa thông tin cá nhân</a:t>
            </a:r>
            <a:endParaRPr lang="en-US" dirty="0">
              <a:latin typeface="+mj-lt"/>
              <a:cs typeface="Cascadia Code" panose="020B0609020000020004" pitchFamily="49" charset="0"/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2554513" y="445836"/>
            <a:ext cx="6451601" cy="4188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72869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5- ann">
            <a:extLst>
              <a:ext uri="{FF2B5EF4-FFF2-40B4-BE49-F238E27FC236}">
                <a16:creationId xmlns:a16="http://schemas.microsoft.com/office/drawing/2014/main" id="{46D01A3E-5760-A5BA-2736-5A2D3E795EAC}"/>
              </a:ext>
            </a:extLst>
          </p:cNvPr>
          <p:cNvGrpSpPr/>
          <p:nvPr/>
        </p:nvGrpSpPr>
        <p:grpSpPr>
          <a:xfrm>
            <a:off x="2873320" y="254658"/>
            <a:ext cx="5721936" cy="4280671"/>
            <a:chOff x="2892558" y="265049"/>
            <a:chExt cx="5721936" cy="428067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CC9273A-F49A-5A78-AD25-31199B23C086}"/>
                </a:ext>
              </a:extLst>
            </p:cNvPr>
            <p:cNvSpPr txBox="1"/>
            <p:nvPr/>
          </p:nvSpPr>
          <p:spPr>
            <a:xfrm>
              <a:off x="2937217" y="265049"/>
              <a:ext cx="302518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vi-VN" sz="1600" dirty="0">
                  <a:solidFill>
                    <a:schemeClr val="bg1"/>
                  </a:solidFill>
                </a:rPr>
                <a:t>Xem chi tiết thông báo đã đăng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4A030AC8-19D8-EDCA-1D3B-A4D25BAEB2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>
              <a:off x="2892558" y="870950"/>
              <a:ext cx="5721936" cy="3674770"/>
            </a:xfrm>
            <a:prstGeom prst="rect">
              <a:avLst/>
            </a:prstGeom>
          </p:spPr>
        </p:pic>
      </p:grpSp>
      <p:grpSp>
        <p:nvGrpSpPr>
          <p:cNvPr id="21" name="group 4 - account (admin)">
            <a:extLst>
              <a:ext uri="{FF2B5EF4-FFF2-40B4-BE49-F238E27FC236}">
                <a16:creationId xmlns:a16="http://schemas.microsoft.com/office/drawing/2014/main" id="{B438EDB9-C9BF-EEBC-DCD9-414BDBEE9F7D}"/>
              </a:ext>
            </a:extLst>
          </p:cNvPr>
          <p:cNvGrpSpPr/>
          <p:nvPr/>
        </p:nvGrpSpPr>
        <p:grpSpPr>
          <a:xfrm>
            <a:off x="2891638" y="254658"/>
            <a:ext cx="6069065" cy="4282093"/>
            <a:chOff x="2892558" y="265049"/>
            <a:chExt cx="6069065" cy="4282093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4DD430C-4242-EA3A-4588-E45230A4BD0F}"/>
                </a:ext>
              </a:extLst>
            </p:cNvPr>
            <p:cNvSpPr txBox="1"/>
            <p:nvPr/>
          </p:nvSpPr>
          <p:spPr>
            <a:xfrm>
              <a:off x="2937217" y="265049"/>
              <a:ext cx="602440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vi-VN" sz="1600" dirty="0">
                  <a:solidFill>
                    <a:schemeClr val="bg1"/>
                  </a:solidFill>
                </a:rPr>
                <a:t>Thông tin tài khoản và các tùy chọn (chỉ admin mới có thể dùng)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B52DFC38-64E2-75C5-125E-1A628D0700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2892558" y="869528"/>
              <a:ext cx="5721936" cy="3677614"/>
            </a:xfrm>
            <a:prstGeom prst="rect">
              <a:avLst/>
            </a:prstGeom>
          </p:spPr>
        </p:pic>
      </p:grpSp>
      <p:grpSp>
        <p:nvGrpSpPr>
          <p:cNvPr id="18" name="group 3 - bill">
            <a:extLst>
              <a:ext uri="{FF2B5EF4-FFF2-40B4-BE49-F238E27FC236}">
                <a16:creationId xmlns:a16="http://schemas.microsoft.com/office/drawing/2014/main" id="{9574DE03-239F-031D-282A-D42E93085099}"/>
              </a:ext>
            </a:extLst>
          </p:cNvPr>
          <p:cNvGrpSpPr/>
          <p:nvPr/>
        </p:nvGrpSpPr>
        <p:grpSpPr>
          <a:xfrm>
            <a:off x="2892558" y="265049"/>
            <a:ext cx="5721936" cy="4292801"/>
            <a:chOff x="2892558" y="265049"/>
            <a:chExt cx="5721936" cy="4292801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FE5E510-DFB0-A818-8C0A-3D7C64D59869}"/>
                </a:ext>
              </a:extLst>
            </p:cNvPr>
            <p:cNvSpPr txBox="1"/>
            <p:nvPr/>
          </p:nvSpPr>
          <p:spPr>
            <a:xfrm>
              <a:off x="2937217" y="265049"/>
              <a:ext cx="334258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vi-VN" sz="1600" dirty="0">
                  <a:solidFill>
                    <a:schemeClr val="bg1"/>
                  </a:solidFill>
                </a:rPr>
                <a:t>Thông tin hóa đơn và các tùy chọn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B20B5D6B-2A72-0075-2A11-4F2CE5F0E48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2892558" y="858821"/>
              <a:ext cx="5721936" cy="3699029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916" y="254658"/>
            <a:ext cx="2862600" cy="1232400"/>
          </a:xfrm>
        </p:spPr>
        <p:txBody>
          <a:bodyPr/>
          <a:lstStyle/>
          <a:p>
            <a:r>
              <a:rPr lang="vi-VN" dirty="0">
                <a:latin typeface="+mj-lt"/>
                <a:cs typeface="Cascadia Code" panose="020B0609020000020004" pitchFamily="49" charset="0"/>
              </a:rPr>
              <a:t>Các chức năng phụ</a:t>
            </a:r>
            <a:endParaRPr lang="en-US" dirty="0">
              <a:latin typeface="+mj-lt"/>
              <a:cs typeface="Cascadia Code" panose="020B06090200000200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ECDE6E-0B13-F082-42C8-8AE67F3F6944}"/>
              </a:ext>
            </a:extLst>
          </p:cNvPr>
          <p:cNvSpPr txBox="1"/>
          <p:nvPr/>
        </p:nvSpPr>
        <p:spPr>
          <a:xfrm>
            <a:off x="257916" y="1787237"/>
            <a:ext cx="21938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800" dirty="0">
                <a:solidFill>
                  <a:schemeClr val="bg1"/>
                </a:solidFill>
                <a:latin typeface="+mj-lt"/>
              </a:rPr>
              <a:t>Xem thông tin </a:t>
            </a:r>
          </a:p>
          <a:p>
            <a:r>
              <a:rPr lang="vi-VN" sz="1800" dirty="0">
                <a:solidFill>
                  <a:schemeClr val="bg1"/>
                </a:solidFill>
                <a:latin typeface="+mj-lt"/>
              </a:rPr>
              <a:t>chi tiết</a:t>
            </a:r>
            <a:endParaRPr lang="en-US" sz="18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12" name="group 2 - room">
            <a:extLst>
              <a:ext uri="{FF2B5EF4-FFF2-40B4-BE49-F238E27FC236}">
                <a16:creationId xmlns:a16="http://schemas.microsoft.com/office/drawing/2014/main" id="{C8625E42-A32C-B36A-959B-09711F2D2BA5}"/>
              </a:ext>
            </a:extLst>
          </p:cNvPr>
          <p:cNvGrpSpPr/>
          <p:nvPr/>
        </p:nvGrpSpPr>
        <p:grpSpPr>
          <a:xfrm>
            <a:off x="2863519" y="265049"/>
            <a:ext cx="5780015" cy="4311684"/>
            <a:chOff x="2863519" y="265049"/>
            <a:chExt cx="5780015" cy="4311684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068004C-4409-F8DB-78C2-4F761B25D7E9}"/>
                </a:ext>
              </a:extLst>
            </p:cNvPr>
            <p:cNvSpPr txBox="1"/>
            <p:nvPr/>
          </p:nvSpPr>
          <p:spPr>
            <a:xfrm>
              <a:off x="2937217" y="265049"/>
              <a:ext cx="315022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vi-VN" sz="1600" dirty="0">
                  <a:solidFill>
                    <a:schemeClr val="bg1"/>
                  </a:solidFill>
                </a:rPr>
                <a:t>Thông tin phòng và các tùy chọn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109FA6E-3F1C-5B41-BC7C-A3C80151B59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2863519" y="839938"/>
              <a:ext cx="5780015" cy="3736795"/>
            </a:xfrm>
            <a:prstGeom prst="rect">
              <a:avLst/>
            </a:prstGeom>
          </p:spPr>
        </p:pic>
      </p:grpSp>
      <p:grpSp>
        <p:nvGrpSpPr>
          <p:cNvPr id="13" name="group 1 - student">
            <a:extLst>
              <a:ext uri="{FF2B5EF4-FFF2-40B4-BE49-F238E27FC236}">
                <a16:creationId xmlns:a16="http://schemas.microsoft.com/office/drawing/2014/main" id="{5731E35D-F858-ABBA-E449-16C02721AE70}"/>
              </a:ext>
            </a:extLst>
          </p:cNvPr>
          <p:cNvGrpSpPr/>
          <p:nvPr/>
        </p:nvGrpSpPr>
        <p:grpSpPr>
          <a:xfrm>
            <a:off x="2862600" y="265049"/>
            <a:ext cx="5781854" cy="4310344"/>
            <a:chOff x="2862600" y="265049"/>
            <a:chExt cx="5781854" cy="4310344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C1B730B-C44A-C284-BDEF-C40169D01387}"/>
                </a:ext>
              </a:extLst>
            </p:cNvPr>
            <p:cNvSpPr txBox="1"/>
            <p:nvPr/>
          </p:nvSpPr>
          <p:spPr>
            <a:xfrm>
              <a:off x="2937217" y="265049"/>
              <a:ext cx="334418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vi-VN" sz="1600" dirty="0">
                  <a:solidFill>
                    <a:schemeClr val="bg1"/>
                  </a:solidFill>
                </a:rPr>
                <a:t>Thông tin học sinh và các tùy chọn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BD74F0CD-873C-9882-3B1F-1E80A5ABC9A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/>
          </p:blipFill>
          <p:spPr>
            <a:xfrm>
              <a:off x="2862600" y="841279"/>
              <a:ext cx="5781854" cy="37341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27787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2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2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2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2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2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2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2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2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7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2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2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2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1170" y="265049"/>
            <a:ext cx="2862600" cy="1232400"/>
          </a:xfrm>
        </p:spPr>
        <p:txBody>
          <a:bodyPr/>
          <a:lstStyle/>
          <a:p>
            <a:r>
              <a:rPr lang="vi-VN" dirty="0">
                <a:latin typeface="+mj-lt"/>
                <a:cs typeface="Cascadia Code" panose="020B0609020000020004" pitchFamily="49" charset="0"/>
              </a:rPr>
              <a:t>Các chức năng cơ bản</a:t>
            </a:r>
            <a:endParaRPr lang="en-US" dirty="0">
              <a:latin typeface="+mj-lt"/>
              <a:cs typeface="Cascadia Code" panose="020B0609020000020004" pitchFamily="49" charset="0"/>
            </a:endParaRPr>
          </a:p>
        </p:txBody>
      </p:sp>
      <p:grpSp>
        <p:nvGrpSpPr>
          <p:cNvPr id="8" name="Group 7 - login">
            <a:extLst>
              <a:ext uri="{FF2B5EF4-FFF2-40B4-BE49-F238E27FC236}">
                <a16:creationId xmlns:a16="http://schemas.microsoft.com/office/drawing/2014/main" id="{59C7A802-D8E9-F853-562A-16E1D97274B2}"/>
              </a:ext>
            </a:extLst>
          </p:cNvPr>
          <p:cNvGrpSpPr/>
          <p:nvPr/>
        </p:nvGrpSpPr>
        <p:grpSpPr>
          <a:xfrm>
            <a:off x="3017520" y="418252"/>
            <a:ext cx="5314395" cy="4189035"/>
            <a:chOff x="3017520" y="418252"/>
            <a:chExt cx="5314395" cy="418903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4AFB7D2-F640-118E-1A80-1D3D68728A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>
              <a:off x="3407057" y="898102"/>
              <a:ext cx="4924858" cy="3709185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C9D886A-6CE6-13A4-1641-2BE3E7BACB9C}"/>
                </a:ext>
              </a:extLst>
            </p:cNvPr>
            <p:cNvSpPr txBox="1"/>
            <p:nvPr/>
          </p:nvSpPr>
          <p:spPr>
            <a:xfrm>
              <a:off x="3017520" y="418252"/>
              <a:ext cx="126669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vi-VN" sz="1600" dirty="0">
                  <a:solidFill>
                    <a:schemeClr val="bg1"/>
                  </a:solidFill>
                  <a:latin typeface="+mj-lt"/>
                </a:rPr>
                <a:t>Đăng nhập</a:t>
              </a:r>
              <a:endParaRPr lang="en-US" sz="1600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9" name="Group 8 - reset">
            <a:extLst>
              <a:ext uri="{FF2B5EF4-FFF2-40B4-BE49-F238E27FC236}">
                <a16:creationId xmlns:a16="http://schemas.microsoft.com/office/drawing/2014/main" id="{6089DB46-91F3-3B24-11F8-F5067B7EB2F2}"/>
              </a:ext>
            </a:extLst>
          </p:cNvPr>
          <p:cNvGrpSpPr/>
          <p:nvPr/>
        </p:nvGrpSpPr>
        <p:grpSpPr>
          <a:xfrm>
            <a:off x="3017657" y="418252"/>
            <a:ext cx="5314395" cy="4189035"/>
            <a:chOff x="3017520" y="418252"/>
            <a:chExt cx="5314395" cy="4189035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7155E42B-1FC7-B9C9-2D41-0D085B88D7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3407057" y="898102"/>
              <a:ext cx="4924858" cy="3709185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EA7C7E5-20AB-55F4-4EF7-B1C7D2743D2C}"/>
                </a:ext>
              </a:extLst>
            </p:cNvPr>
            <p:cNvSpPr txBox="1"/>
            <p:nvPr/>
          </p:nvSpPr>
          <p:spPr>
            <a:xfrm>
              <a:off x="3017520" y="418252"/>
              <a:ext cx="174759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vi-VN" sz="1600" dirty="0">
                  <a:solidFill>
                    <a:schemeClr val="bg1"/>
                  </a:solidFill>
                  <a:latin typeface="+mj-lt"/>
                </a:rPr>
                <a:t>Quên mật khẩu</a:t>
              </a:r>
              <a:endParaRPr lang="en-US" sz="1600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17" name="Group 16 - change password">
            <a:extLst>
              <a:ext uri="{FF2B5EF4-FFF2-40B4-BE49-F238E27FC236}">
                <a16:creationId xmlns:a16="http://schemas.microsoft.com/office/drawing/2014/main" id="{09B5C5A2-DE34-3C0B-B741-4CB723FE606D}"/>
              </a:ext>
            </a:extLst>
          </p:cNvPr>
          <p:cNvGrpSpPr/>
          <p:nvPr/>
        </p:nvGrpSpPr>
        <p:grpSpPr>
          <a:xfrm>
            <a:off x="3017520" y="418252"/>
            <a:ext cx="5302195" cy="4158501"/>
            <a:chOff x="3017520" y="418252"/>
            <a:chExt cx="5302195" cy="4158501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BB1A0EBA-E340-356C-D596-E9BF6698FB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3419257" y="928635"/>
              <a:ext cx="4900458" cy="3648118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81BA591-7CFB-7C95-8E31-80912E77A51C}"/>
                </a:ext>
              </a:extLst>
            </p:cNvPr>
            <p:cNvSpPr txBox="1"/>
            <p:nvPr/>
          </p:nvSpPr>
          <p:spPr>
            <a:xfrm>
              <a:off x="3017520" y="418252"/>
              <a:ext cx="162736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vi-VN" sz="1600" dirty="0">
                  <a:solidFill>
                    <a:schemeClr val="bg1"/>
                  </a:solidFill>
                  <a:latin typeface="+mj-lt"/>
                </a:rPr>
                <a:t>Đổi mật khẩu</a:t>
              </a:r>
              <a:endParaRPr lang="en-US" sz="1600" dirty="0">
                <a:solidFill>
                  <a:schemeClr val="bg1"/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54775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2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7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2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2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2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7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2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2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866" y="1266356"/>
            <a:ext cx="7556268" cy="2191739"/>
          </a:xfrm>
        </p:spPr>
        <p:txBody>
          <a:bodyPr/>
          <a:lstStyle/>
          <a:p>
            <a:pPr algn="ctr"/>
            <a:r>
              <a:rPr lang="vi-VN" dirty="0">
                <a:latin typeface="+mj-lt"/>
              </a:rPr>
              <a:t>Cảm ơn các thầy và các bạn  đã lắng nghe phần thuyết  trình của nhóm chúng em!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322798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2"/>
          <p:cNvSpPr/>
          <p:nvPr/>
        </p:nvSpPr>
        <p:spPr>
          <a:xfrm>
            <a:off x="940827" y="1398690"/>
            <a:ext cx="1606500" cy="3007055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FFFFFF">
                  <a:alpha val="11372"/>
                  <a:alpha val="11380"/>
                </a:srgbClr>
              </a:gs>
              <a:gs pos="66000">
                <a:srgbClr val="E354F7">
                  <a:alpha val="16078"/>
                  <a:alpha val="11380"/>
                </a:srgbClr>
              </a:gs>
              <a:gs pos="100000">
                <a:srgbClr val="10ECFF">
                  <a:alpha val="25490"/>
                  <a:alpha val="11380"/>
                </a:srgbClr>
              </a:gs>
            </a:gsLst>
            <a:lin ang="5400012" scaled="0"/>
          </a:gra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54" name="Google Shape;254;p32"/>
          <p:cNvSpPr/>
          <p:nvPr/>
        </p:nvSpPr>
        <p:spPr>
          <a:xfrm>
            <a:off x="2826102" y="1398690"/>
            <a:ext cx="1606500" cy="3007055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FFFFFF">
                  <a:alpha val="11372"/>
                  <a:alpha val="11380"/>
                </a:srgbClr>
              </a:gs>
              <a:gs pos="66000">
                <a:srgbClr val="E354F7">
                  <a:alpha val="16078"/>
                  <a:alpha val="11380"/>
                </a:srgbClr>
              </a:gs>
              <a:gs pos="100000">
                <a:srgbClr val="10ECFF">
                  <a:alpha val="25490"/>
                  <a:alpha val="11380"/>
                </a:srgbClr>
              </a:gs>
            </a:gsLst>
            <a:lin ang="5400012" scaled="0"/>
          </a:gra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55" name="Google Shape;255;p32"/>
          <p:cNvSpPr/>
          <p:nvPr/>
        </p:nvSpPr>
        <p:spPr>
          <a:xfrm>
            <a:off x="4711377" y="1398690"/>
            <a:ext cx="1606500" cy="3007055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FFFFFF">
                  <a:alpha val="11372"/>
                  <a:alpha val="11380"/>
                </a:srgbClr>
              </a:gs>
              <a:gs pos="66000">
                <a:srgbClr val="E354F7">
                  <a:alpha val="16078"/>
                  <a:alpha val="11380"/>
                </a:srgbClr>
              </a:gs>
              <a:gs pos="100000">
                <a:srgbClr val="10ECFF">
                  <a:alpha val="25490"/>
                  <a:alpha val="11380"/>
                </a:srgbClr>
              </a:gs>
            </a:gsLst>
            <a:lin ang="5400012" scaled="0"/>
          </a:gra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32"/>
          <p:cNvSpPr/>
          <p:nvPr/>
        </p:nvSpPr>
        <p:spPr>
          <a:xfrm>
            <a:off x="6596652" y="1398690"/>
            <a:ext cx="1606500" cy="3007055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FFFFFF">
                  <a:alpha val="11372"/>
                  <a:alpha val="11380"/>
                </a:srgbClr>
              </a:gs>
              <a:gs pos="66000">
                <a:srgbClr val="E354F7">
                  <a:alpha val="16078"/>
                  <a:alpha val="11380"/>
                </a:srgbClr>
              </a:gs>
              <a:gs pos="100000">
                <a:srgbClr val="10ECFF">
                  <a:alpha val="25490"/>
                  <a:alpha val="11380"/>
                </a:srgbClr>
              </a:gs>
            </a:gsLst>
            <a:lin ang="5400012" scaled="0"/>
          </a:gra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32"/>
          <p:cNvSpPr txBox="1">
            <a:spLocks noGrp="1"/>
          </p:cNvSpPr>
          <p:nvPr>
            <p:ph type="title"/>
          </p:nvPr>
        </p:nvSpPr>
        <p:spPr>
          <a:xfrm>
            <a:off x="985527" y="3193027"/>
            <a:ext cx="1561800" cy="58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>
                <a:latin typeface="+mj-lt"/>
              </a:rPr>
              <a:t>Thái Hữu Tuấn</a:t>
            </a:r>
            <a:endParaRPr dirty="0">
              <a:latin typeface="+mj-lt"/>
            </a:endParaRPr>
          </a:p>
        </p:txBody>
      </p:sp>
      <p:sp>
        <p:nvSpPr>
          <p:cNvPr id="258" name="Google Shape;258;p32"/>
          <p:cNvSpPr txBox="1">
            <a:spLocks noGrp="1"/>
          </p:cNvSpPr>
          <p:nvPr>
            <p:ph type="subTitle" idx="1"/>
          </p:nvPr>
        </p:nvSpPr>
        <p:spPr>
          <a:xfrm>
            <a:off x="974352" y="3720213"/>
            <a:ext cx="1561800" cy="58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>
                <a:latin typeface="+mj-lt"/>
              </a:rPr>
              <a:t>Nhóm trưởng</a:t>
            </a:r>
            <a:endParaRPr dirty="0">
              <a:latin typeface="+mj-lt"/>
            </a:endParaRPr>
          </a:p>
        </p:txBody>
      </p:sp>
      <p:sp>
        <p:nvSpPr>
          <p:cNvPr id="259" name="Google Shape;259;p32"/>
          <p:cNvSpPr txBox="1">
            <a:spLocks noGrp="1"/>
          </p:cNvSpPr>
          <p:nvPr>
            <p:ph type="title" idx="2"/>
          </p:nvPr>
        </p:nvSpPr>
        <p:spPr>
          <a:xfrm>
            <a:off x="2904327" y="3191638"/>
            <a:ext cx="1561800" cy="58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>
                <a:latin typeface="+mj-lt"/>
              </a:rPr>
              <a:t>Nguyễn Hùng Mạnh</a:t>
            </a:r>
            <a:endParaRPr dirty="0">
              <a:latin typeface="+mj-lt"/>
            </a:endParaRPr>
          </a:p>
        </p:txBody>
      </p:sp>
      <p:sp>
        <p:nvSpPr>
          <p:cNvPr id="260" name="Google Shape;260;p32"/>
          <p:cNvSpPr txBox="1">
            <a:spLocks noGrp="1"/>
          </p:cNvSpPr>
          <p:nvPr>
            <p:ph type="subTitle" idx="3"/>
          </p:nvPr>
        </p:nvSpPr>
        <p:spPr>
          <a:xfrm>
            <a:off x="2859627" y="3720213"/>
            <a:ext cx="1561800" cy="82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-VN" dirty="0">
                <a:latin typeface="+mj-lt"/>
              </a:rPr>
              <a:t>Thành viên</a:t>
            </a:r>
            <a:endParaRPr dirty="0">
              <a:latin typeface="+mj-lt"/>
            </a:endParaRPr>
          </a:p>
        </p:txBody>
      </p:sp>
      <p:sp>
        <p:nvSpPr>
          <p:cNvPr id="261" name="Google Shape;261;p32"/>
          <p:cNvSpPr txBox="1">
            <a:spLocks noGrp="1"/>
          </p:cNvSpPr>
          <p:nvPr>
            <p:ph type="title" idx="4"/>
          </p:nvPr>
        </p:nvSpPr>
        <p:spPr>
          <a:xfrm>
            <a:off x="4700202" y="3191638"/>
            <a:ext cx="1561800" cy="58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>
                <a:latin typeface="+mj-lt"/>
              </a:rPr>
              <a:t>Hà Đình Lâm</a:t>
            </a:r>
            <a:endParaRPr dirty="0">
              <a:latin typeface="+mj-lt"/>
            </a:endParaRPr>
          </a:p>
        </p:txBody>
      </p:sp>
      <p:sp>
        <p:nvSpPr>
          <p:cNvPr id="262" name="Google Shape;262;p32"/>
          <p:cNvSpPr txBox="1">
            <a:spLocks noGrp="1"/>
          </p:cNvSpPr>
          <p:nvPr>
            <p:ph type="subTitle" idx="5"/>
          </p:nvPr>
        </p:nvSpPr>
        <p:spPr>
          <a:xfrm>
            <a:off x="4744902" y="3720213"/>
            <a:ext cx="1561800" cy="82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SzPts val="1100"/>
            </a:pPr>
            <a:r>
              <a:rPr lang="vi-VN" dirty="0">
                <a:latin typeface="+mj-lt"/>
              </a:rPr>
              <a:t>Thành viên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latin typeface="+mj-lt"/>
            </a:endParaRPr>
          </a:p>
        </p:txBody>
      </p:sp>
      <p:sp>
        <p:nvSpPr>
          <p:cNvPr id="263" name="Google Shape;263;p32"/>
          <p:cNvSpPr txBox="1">
            <a:spLocks noGrp="1"/>
          </p:cNvSpPr>
          <p:nvPr>
            <p:ph type="title" idx="6"/>
          </p:nvPr>
        </p:nvSpPr>
        <p:spPr>
          <a:xfrm>
            <a:off x="6641352" y="3191638"/>
            <a:ext cx="1561800" cy="58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>
                <a:latin typeface="+mj-lt"/>
              </a:rPr>
              <a:t>Nguyễn Văn Lập</a:t>
            </a:r>
            <a:endParaRPr dirty="0">
              <a:latin typeface="+mj-lt"/>
            </a:endParaRPr>
          </a:p>
        </p:txBody>
      </p:sp>
      <p:sp>
        <p:nvSpPr>
          <p:cNvPr id="264" name="Google Shape;264;p32"/>
          <p:cNvSpPr txBox="1">
            <a:spLocks noGrp="1"/>
          </p:cNvSpPr>
          <p:nvPr>
            <p:ph type="subTitle" idx="7"/>
          </p:nvPr>
        </p:nvSpPr>
        <p:spPr>
          <a:xfrm>
            <a:off x="6630177" y="3720213"/>
            <a:ext cx="1561800" cy="82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SzPts val="1100"/>
            </a:pPr>
            <a:r>
              <a:rPr lang="vi-VN" dirty="0">
                <a:latin typeface="+mj-lt"/>
              </a:rPr>
              <a:t>Thành viên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latin typeface="+mj-lt"/>
            </a:endParaRPr>
          </a:p>
        </p:txBody>
      </p:sp>
      <p:pic>
        <p:nvPicPr>
          <p:cNvPr id="1028" name="Picture 4" descr="Không có mô tả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3498" y="1632368"/>
            <a:ext cx="1561800" cy="1488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0" name="Picture 2" descr="Không có mô tả.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9306" y="1613680"/>
            <a:ext cx="1577396" cy="1484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Không có mô tả.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0802" y="1594763"/>
            <a:ext cx="1539450" cy="1513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4" name="Picture 6" descr="Không có mô tả.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702" y="1603546"/>
            <a:ext cx="1561800" cy="1504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780;p34">
            <a:extLst>
              <a:ext uri="{FF2B5EF4-FFF2-40B4-BE49-F238E27FC236}">
                <a16:creationId xmlns:a16="http://schemas.microsoft.com/office/drawing/2014/main" id="{39504B50-D91D-4361-BC15-8C2C66C96788}"/>
              </a:ext>
            </a:extLst>
          </p:cNvPr>
          <p:cNvSpPr txBox="1">
            <a:spLocks/>
          </p:cNvSpPr>
          <p:nvPr/>
        </p:nvSpPr>
        <p:spPr>
          <a:xfrm>
            <a:off x="716360" y="429867"/>
            <a:ext cx="4375934" cy="6939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jalla One"/>
              <a:buNone/>
              <a:defRPr sz="18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vi-VN" sz="3600" b="1">
                <a:latin typeface="+mj-lt"/>
                <a:cs typeface="Cascadia Code" panose="020B0609020000020004" pitchFamily="49" charset="0"/>
              </a:rPr>
              <a:t>Thành viên nhóm</a:t>
            </a:r>
            <a:endParaRPr lang="vi-VN" sz="3600" b="1" dirty="0">
              <a:latin typeface="+mj-lt"/>
              <a:cs typeface="Cascadia Code" panose="020B0609020000020004" pitchFamily="49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6873300-C38A-5850-41C1-2455F5A089CD}"/>
              </a:ext>
            </a:extLst>
          </p:cNvPr>
          <p:cNvSpPr txBox="1"/>
          <p:nvPr/>
        </p:nvSpPr>
        <p:spPr>
          <a:xfrm>
            <a:off x="573577" y="548641"/>
            <a:ext cx="62096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600">
                <a:solidFill>
                  <a:schemeClr val="bg1"/>
                </a:solidFill>
                <a:latin typeface="+mj-lt"/>
              </a:rPr>
              <a:t>Các công cụ sử dụng</a:t>
            </a:r>
            <a:endParaRPr lang="en-US" sz="36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026" name="Picture 2" descr="NetBeans - Wikipedia">
            <a:extLst>
              <a:ext uri="{FF2B5EF4-FFF2-40B4-BE49-F238E27FC236}">
                <a16:creationId xmlns:a16="http://schemas.microsoft.com/office/drawing/2014/main" id="{18A1B496-968B-1F6B-4CB5-53B6B1FCF1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086" y="1801262"/>
            <a:ext cx="1109990" cy="1280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ogo Mysql PNG Images, Free Download - Free Transparent PNG Logos">
            <a:extLst>
              <a:ext uri="{FF2B5EF4-FFF2-40B4-BE49-F238E27FC236}">
                <a16:creationId xmlns:a16="http://schemas.microsoft.com/office/drawing/2014/main" id="{7BD2E0FE-366C-20C4-D3E4-4E681EB8D7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0552" y="1879509"/>
            <a:ext cx="1111448" cy="1111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Scene Builder - Gluon">
            <a:extLst>
              <a:ext uri="{FF2B5EF4-FFF2-40B4-BE49-F238E27FC236}">
                <a16:creationId xmlns:a16="http://schemas.microsoft.com/office/drawing/2014/main" id="{433FD136-D645-2F7C-B82C-42C3FC1469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4741" y="1795081"/>
            <a:ext cx="1280302" cy="1280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Download Microsoft Excel Logo in SVG Vector or PNG File Format - Logo.wine">
            <a:extLst>
              <a:ext uri="{FF2B5EF4-FFF2-40B4-BE49-F238E27FC236}">
                <a16:creationId xmlns:a16="http://schemas.microsoft.com/office/drawing/2014/main" id="{46031C13-2AE1-089D-C622-98DCD23154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7889" y="1610123"/>
            <a:ext cx="2475329" cy="1650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D5DFCC1-CFFD-DD67-F22F-57E0D00DFD0A}"/>
              </a:ext>
            </a:extLst>
          </p:cNvPr>
          <p:cNvSpPr txBox="1"/>
          <p:nvPr/>
        </p:nvSpPr>
        <p:spPr>
          <a:xfrm>
            <a:off x="711139" y="3075676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+mj-lt"/>
              </a:rPr>
              <a:t>Netbeans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62A694-E7DD-35C1-3F96-809A5051AFA9}"/>
              </a:ext>
            </a:extLst>
          </p:cNvPr>
          <p:cNvSpPr txBox="1"/>
          <p:nvPr/>
        </p:nvSpPr>
        <p:spPr>
          <a:xfrm>
            <a:off x="563386" y="3426244"/>
            <a:ext cx="15573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dirty="0">
                <a:solidFill>
                  <a:schemeClr val="bg1"/>
                </a:solidFill>
                <a:latin typeface="+mj-lt"/>
              </a:rPr>
              <a:t>Viết code và chạy phần mềm</a:t>
            </a:r>
            <a:endParaRPr lang="en-US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504FB5-D920-09C5-61B9-4BB9ADA68446}"/>
              </a:ext>
            </a:extLst>
          </p:cNvPr>
          <p:cNvSpPr txBox="1"/>
          <p:nvPr/>
        </p:nvSpPr>
        <p:spPr>
          <a:xfrm>
            <a:off x="2171665" y="3075676"/>
            <a:ext cx="2204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1800">
                <a:solidFill>
                  <a:schemeClr val="bg1"/>
                </a:solidFill>
                <a:latin typeface="+mj-lt"/>
              </a:rPr>
              <a:t>MySQL Workbench</a:t>
            </a:r>
            <a:endParaRPr lang="en-US" sz="1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11B1870-2788-9C1D-1E93-B8E1314558DC}"/>
              </a:ext>
            </a:extLst>
          </p:cNvPr>
          <p:cNvSpPr txBox="1"/>
          <p:nvPr/>
        </p:nvSpPr>
        <p:spPr>
          <a:xfrm>
            <a:off x="2268528" y="3426244"/>
            <a:ext cx="20692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dirty="0">
                <a:solidFill>
                  <a:schemeClr val="bg1"/>
                </a:solidFill>
                <a:latin typeface="+mj-lt"/>
              </a:rPr>
              <a:t>Lưu trữ thông tin về ký túc xá</a:t>
            </a:r>
            <a:endParaRPr lang="en-US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A1E0F3-37F8-89D1-56DC-81F3854D7E13}"/>
              </a:ext>
            </a:extLst>
          </p:cNvPr>
          <p:cNvSpPr txBox="1"/>
          <p:nvPr/>
        </p:nvSpPr>
        <p:spPr>
          <a:xfrm>
            <a:off x="4536903" y="3075676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1800">
                <a:solidFill>
                  <a:schemeClr val="bg1"/>
                </a:solidFill>
                <a:latin typeface="+mj-lt"/>
              </a:rPr>
              <a:t>SceneBuilder</a:t>
            </a:r>
            <a:endParaRPr lang="en-US" sz="1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DC1AE7-E4FF-80D7-B317-1A7CE3AD13A1}"/>
              </a:ext>
            </a:extLst>
          </p:cNvPr>
          <p:cNvSpPr txBox="1"/>
          <p:nvPr/>
        </p:nvSpPr>
        <p:spPr>
          <a:xfrm>
            <a:off x="4465097" y="3419538"/>
            <a:ext cx="20692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>
                <a:solidFill>
                  <a:schemeClr val="bg1"/>
                </a:solidFill>
                <a:latin typeface="+mj-lt"/>
              </a:rPr>
              <a:t>Thiết kế giao diện</a:t>
            </a:r>
            <a:endParaRPr lang="en-US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7E26541-9D11-E589-448E-B9760436525D}"/>
              </a:ext>
            </a:extLst>
          </p:cNvPr>
          <p:cNvSpPr txBox="1"/>
          <p:nvPr/>
        </p:nvSpPr>
        <p:spPr>
          <a:xfrm>
            <a:off x="7177833" y="3075676"/>
            <a:ext cx="857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1800">
                <a:solidFill>
                  <a:schemeClr val="bg1"/>
                </a:solidFill>
                <a:latin typeface="+mj-lt"/>
              </a:rPr>
              <a:t>Excel</a:t>
            </a:r>
            <a:endParaRPr lang="en-US" sz="1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6564968-362E-221B-0A23-106EE1D71EEC}"/>
              </a:ext>
            </a:extLst>
          </p:cNvPr>
          <p:cNvSpPr txBox="1"/>
          <p:nvPr/>
        </p:nvSpPr>
        <p:spPr>
          <a:xfrm>
            <a:off x="6623318" y="3419538"/>
            <a:ext cx="219888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dirty="0">
                <a:solidFill>
                  <a:schemeClr val="bg1"/>
                </a:solidFill>
                <a:latin typeface="+mj-lt"/>
              </a:rPr>
              <a:t>Quản lý, phân việc thành viên nhóm, quản lý thông tin  code</a:t>
            </a:r>
            <a:endParaRPr lang="en-US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995927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75470" y="770980"/>
            <a:ext cx="3231900" cy="3366786"/>
          </a:xfrm>
        </p:spPr>
        <p:txBody>
          <a:bodyPr/>
          <a:lstStyle/>
          <a:p>
            <a:r>
              <a:rPr lang="vi-VN" sz="2800" b="1" dirty="0">
                <a:latin typeface="Cascadia Code" panose="020B0609020000020004" pitchFamily="49" charset="0"/>
                <a:cs typeface="Cascadia Code" panose="020B0609020000020004" pitchFamily="49" charset="0"/>
              </a:rPr>
              <a:t>Phần mềm được tạo ra nhằm ứng dụng công nghệ thông tin vào hệ thông quản lý ký túc xá</a:t>
            </a:r>
            <a:endParaRPr lang="en-US" sz="2800" b="1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grpSp>
        <p:nvGrpSpPr>
          <p:cNvPr id="4" name="Google Shape;274;p33"/>
          <p:cNvGrpSpPr/>
          <p:nvPr/>
        </p:nvGrpSpPr>
        <p:grpSpPr>
          <a:xfrm flipH="1">
            <a:off x="-369116" y="58569"/>
            <a:ext cx="5756325" cy="4721561"/>
            <a:chOff x="597675" y="238125"/>
            <a:chExt cx="6385275" cy="5237450"/>
          </a:xfrm>
        </p:grpSpPr>
        <p:sp>
          <p:nvSpPr>
            <p:cNvPr id="5" name="Google Shape;275;p33"/>
            <p:cNvSpPr/>
            <p:nvPr/>
          </p:nvSpPr>
          <p:spPr>
            <a:xfrm>
              <a:off x="3962425" y="238125"/>
              <a:ext cx="3020525" cy="3469750"/>
            </a:xfrm>
            <a:custGeom>
              <a:avLst/>
              <a:gdLst/>
              <a:ahLst/>
              <a:cxnLst/>
              <a:rect l="l" t="t" r="r" b="b"/>
              <a:pathLst>
                <a:path w="120821" h="138790" extrusionOk="0">
                  <a:moveTo>
                    <a:pt x="2886" y="0"/>
                  </a:moveTo>
                  <a:lnTo>
                    <a:pt x="2884" y="1306"/>
                  </a:lnTo>
                  <a:lnTo>
                    <a:pt x="16486" y="9158"/>
                  </a:lnTo>
                  <a:lnTo>
                    <a:pt x="28146" y="29355"/>
                  </a:lnTo>
                  <a:lnTo>
                    <a:pt x="522" y="13407"/>
                  </a:lnTo>
                  <a:lnTo>
                    <a:pt x="518" y="14712"/>
                  </a:lnTo>
                  <a:lnTo>
                    <a:pt x="40751" y="37940"/>
                  </a:lnTo>
                  <a:lnTo>
                    <a:pt x="29866" y="44155"/>
                  </a:lnTo>
                  <a:lnTo>
                    <a:pt x="14371" y="35208"/>
                  </a:lnTo>
                  <a:lnTo>
                    <a:pt x="7882" y="38906"/>
                  </a:lnTo>
                  <a:lnTo>
                    <a:pt x="2079" y="35557"/>
                  </a:lnTo>
                  <a:lnTo>
                    <a:pt x="2075" y="36861"/>
                  </a:lnTo>
                  <a:lnTo>
                    <a:pt x="8349" y="40484"/>
                  </a:lnTo>
                  <a:lnTo>
                    <a:pt x="14838" y="36786"/>
                  </a:lnTo>
                  <a:lnTo>
                    <a:pt x="30335" y="45732"/>
                  </a:lnTo>
                  <a:lnTo>
                    <a:pt x="42338" y="38892"/>
                  </a:lnTo>
                  <a:lnTo>
                    <a:pt x="51365" y="44068"/>
                  </a:lnTo>
                  <a:lnTo>
                    <a:pt x="58399" y="40061"/>
                  </a:lnTo>
                  <a:lnTo>
                    <a:pt x="81806" y="53575"/>
                  </a:lnTo>
                  <a:lnTo>
                    <a:pt x="91201" y="69860"/>
                  </a:lnTo>
                  <a:lnTo>
                    <a:pt x="75182" y="78988"/>
                  </a:lnTo>
                  <a:lnTo>
                    <a:pt x="68480" y="67368"/>
                  </a:lnTo>
                  <a:lnTo>
                    <a:pt x="47437" y="55218"/>
                  </a:lnTo>
                  <a:lnTo>
                    <a:pt x="38935" y="60075"/>
                  </a:lnTo>
                  <a:lnTo>
                    <a:pt x="25477" y="52305"/>
                  </a:lnTo>
                  <a:lnTo>
                    <a:pt x="25472" y="53610"/>
                  </a:lnTo>
                  <a:lnTo>
                    <a:pt x="39402" y="61653"/>
                  </a:lnTo>
                  <a:lnTo>
                    <a:pt x="47905" y="56795"/>
                  </a:lnTo>
                  <a:lnTo>
                    <a:pt x="68006" y="68401"/>
                  </a:lnTo>
                  <a:lnTo>
                    <a:pt x="74372" y="79438"/>
                  </a:lnTo>
                  <a:lnTo>
                    <a:pt x="63209" y="85811"/>
                  </a:lnTo>
                  <a:lnTo>
                    <a:pt x="43590" y="74483"/>
                  </a:lnTo>
                  <a:lnTo>
                    <a:pt x="32602" y="80744"/>
                  </a:lnTo>
                  <a:lnTo>
                    <a:pt x="5" y="61925"/>
                  </a:lnTo>
                  <a:lnTo>
                    <a:pt x="1" y="63229"/>
                  </a:lnTo>
                  <a:lnTo>
                    <a:pt x="33069" y="82322"/>
                  </a:lnTo>
                  <a:lnTo>
                    <a:pt x="44057" y="76072"/>
                  </a:lnTo>
                  <a:lnTo>
                    <a:pt x="63678" y="87400"/>
                  </a:lnTo>
                  <a:lnTo>
                    <a:pt x="67857" y="85007"/>
                  </a:lnTo>
                  <a:lnTo>
                    <a:pt x="77823" y="102269"/>
                  </a:lnTo>
                  <a:lnTo>
                    <a:pt x="90473" y="109574"/>
                  </a:lnTo>
                  <a:lnTo>
                    <a:pt x="100603" y="127119"/>
                  </a:lnTo>
                  <a:lnTo>
                    <a:pt x="120817" y="138789"/>
                  </a:lnTo>
                  <a:lnTo>
                    <a:pt x="120821" y="137485"/>
                  </a:lnTo>
                  <a:lnTo>
                    <a:pt x="101078" y="126086"/>
                  </a:lnTo>
                  <a:lnTo>
                    <a:pt x="90947" y="108539"/>
                  </a:lnTo>
                  <a:lnTo>
                    <a:pt x="78297" y="101236"/>
                  </a:lnTo>
                  <a:lnTo>
                    <a:pt x="68668" y="84544"/>
                  </a:lnTo>
                  <a:lnTo>
                    <a:pt x="92007" y="71244"/>
                  </a:lnTo>
                  <a:lnTo>
                    <a:pt x="99566" y="84336"/>
                  </a:lnTo>
                  <a:lnTo>
                    <a:pt x="119513" y="95854"/>
                  </a:lnTo>
                  <a:lnTo>
                    <a:pt x="119517" y="94548"/>
                  </a:lnTo>
                  <a:lnTo>
                    <a:pt x="100040" y="83303"/>
                  </a:lnTo>
                  <a:lnTo>
                    <a:pt x="82280" y="52540"/>
                  </a:lnTo>
                  <a:lnTo>
                    <a:pt x="66928" y="43676"/>
                  </a:lnTo>
                  <a:lnTo>
                    <a:pt x="74722" y="39235"/>
                  </a:lnTo>
                  <a:lnTo>
                    <a:pt x="95386" y="51166"/>
                  </a:lnTo>
                  <a:lnTo>
                    <a:pt x="106700" y="44718"/>
                  </a:lnTo>
                  <a:lnTo>
                    <a:pt x="119637" y="52186"/>
                  </a:lnTo>
                  <a:lnTo>
                    <a:pt x="119642" y="50882"/>
                  </a:lnTo>
                  <a:lnTo>
                    <a:pt x="106233" y="43140"/>
                  </a:lnTo>
                  <a:lnTo>
                    <a:pt x="94919" y="49588"/>
                  </a:lnTo>
                  <a:lnTo>
                    <a:pt x="74253" y="37659"/>
                  </a:lnTo>
                  <a:lnTo>
                    <a:pt x="65321" y="42749"/>
                  </a:lnTo>
                  <a:lnTo>
                    <a:pt x="57932" y="38483"/>
                  </a:lnTo>
                  <a:lnTo>
                    <a:pt x="50898" y="42492"/>
                  </a:lnTo>
                  <a:lnTo>
                    <a:pt x="29752" y="30283"/>
                  </a:lnTo>
                  <a:lnTo>
                    <a:pt x="16960" y="8125"/>
                  </a:lnTo>
                  <a:lnTo>
                    <a:pt x="288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276;p33"/>
            <p:cNvSpPr/>
            <p:nvPr/>
          </p:nvSpPr>
          <p:spPr>
            <a:xfrm>
              <a:off x="5795600" y="841600"/>
              <a:ext cx="168275" cy="141350"/>
            </a:xfrm>
            <a:custGeom>
              <a:avLst/>
              <a:gdLst/>
              <a:ahLst/>
              <a:cxnLst/>
              <a:rect l="l" t="t" r="r" b="b"/>
              <a:pathLst>
                <a:path w="6731" h="5654" extrusionOk="0">
                  <a:moveTo>
                    <a:pt x="826" y="0"/>
                  </a:moveTo>
                  <a:cubicBezTo>
                    <a:pt x="395" y="0"/>
                    <a:pt x="1" y="344"/>
                    <a:pt x="1" y="825"/>
                  </a:cubicBezTo>
                  <a:lnTo>
                    <a:pt x="1" y="1901"/>
                  </a:lnTo>
                  <a:cubicBezTo>
                    <a:pt x="1" y="2195"/>
                    <a:pt x="158" y="2469"/>
                    <a:pt x="413" y="2615"/>
                  </a:cubicBezTo>
                  <a:lnTo>
                    <a:pt x="5496" y="5542"/>
                  </a:lnTo>
                  <a:cubicBezTo>
                    <a:pt x="5628" y="5619"/>
                    <a:pt x="5769" y="5653"/>
                    <a:pt x="5905" y="5653"/>
                  </a:cubicBezTo>
                  <a:cubicBezTo>
                    <a:pt x="6336" y="5653"/>
                    <a:pt x="6731" y="5309"/>
                    <a:pt x="6731" y="4829"/>
                  </a:cubicBezTo>
                  <a:lnTo>
                    <a:pt x="6731" y="3752"/>
                  </a:lnTo>
                  <a:cubicBezTo>
                    <a:pt x="6729" y="3458"/>
                    <a:pt x="6573" y="3185"/>
                    <a:pt x="6318" y="3039"/>
                  </a:cubicBezTo>
                  <a:lnTo>
                    <a:pt x="1236" y="111"/>
                  </a:lnTo>
                  <a:cubicBezTo>
                    <a:pt x="1103" y="35"/>
                    <a:pt x="963" y="0"/>
                    <a:pt x="82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277;p33"/>
            <p:cNvSpPr/>
            <p:nvPr/>
          </p:nvSpPr>
          <p:spPr>
            <a:xfrm>
              <a:off x="5795650" y="975375"/>
              <a:ext cx="570525" cy="371650"/>
            </a:xfrm>
            <a:custGeom>
              <a:avLst/>
              <a:gdLst/>
              <a:ahLst/>
              <a:cxnLst/>
              <a:rect l="l" t="t" r="r" b="b"/>
              <a:pathLst>
                <a:path w="22821" h="14866" extrusionOk="0">
                  <a:moveTo>
                    <a:pt x="826" y="0"/>
                  </a:moveTo>
                  <a:cubicBezTo>
                    <a:pt x="395" y="0"/>
                    <a:pt x="0" y="345"/>
                    <a:pt x="0" y="825"/>
                  </a:cubicBezTo>
                  <a:lnTo>
                    <a:pt x="0" y="1903"/>
                  </a:lnTo>
                  <a:cubicBezTo>
                    <a:pt x="2" y="2198"/>
                    <a:pt x="159" y="2470"/>
                    <a:pt x="416" y="2618"/>
                  </a:cubicBezTo>
                  <a:lnTo>
                    <a:pt x="21587" y="14755"/>
                  </a:lnTo>
                  <a:cubicBezTo>
                    <a:pt x="21719" y="14831"/>
                    <a:pt x="21859" y="14865"/>
                    <a:pt x="21995" y="14865"/>
                  </a:cubicBezTo>
                  <a:cubicBezTo>
                    <a:pt x="22426" y="14865"/>
                    <a:pt x="22820" y="14521"/>
                    <a:pt x="22820" y="14040"/>
                  </a:cubicBezTo>
                  <a:lnTo>
                    <a:pt x="22820" y="12963"/>
                  </a:lnTo>
                  <a:cubicBezTo>
                    <a:pt x="22820" y="12667"/>
                    <a:pt x="22663" y="12395"/>
                    <a:pt x="22406" y="12249"/>
                  </a:cubicBezTo>
                  <a:lnTo>
                    <a:pt x="1234" y="110"/>
                  </a:lnTo>
                  <a:cubicBezTo>
                    <a:pt x="1102" y="35"/>
                    <a:pt x="962" y="0"/>
                    <a:pt x="82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78;p33"/>
            <p:cNvSpPr/>
            <p:nvPr/>
          </p:nvSpPr>
          <p:spPr>
            <a:xfrm>
              <a:off x="4721625" y="703000"/>
              <a:ext cx="168250" cy="141375"/>
            </a:xfrm>
            <a:custGeom>
              <a:avLst/>
              <a:gdLst/>
              <a:ahLst/>
              <a:cxnLst/>
              <a:rect l="l" t="t" r="r" b="b"/>
              <a:pathLst>
                <a:path w="6730" h="5655" extrusionOk="0">
                  <a:moveTo>
                    <a:pt x="825" y="1"/>
                  </a:moveTo>
                  <a:cubicBezTo>
                    <a:pt x="395" y="1"/>
                    <a:pt x="0" y="345"/>
                    <a:pt x="0" y="825"/>
                  </a:cubicBezTo>
                  <a:lnTo>
                    <a:pt x="0" y="1902"/>
                  </a:lnTo>
                  <a:cubicBezTo>
                    <a:pt x="0" y="2196"/>
                    <a:pt x="158" y="2469"/>
                    <a:pt x="413" y="2617"/>
                  </a:cubicBezTo>
                  <a:lnTo>
                    <a:pt x="5495" y="5544"/>
                  </a:lnTo>
                  <a:cubicBezTo>
                    <a:pt x="5627" y="5620"/>
                    <a:pt x="5767" y="5654"/>
                    <a:pt x="5904" y="5654"/>
                  </a:cubicBezTo>
                  <a:cubicBezTo>
                    <a:pt x="6335" y="5654"/>
                    <a:pt x="6730" y="5310"/>
                    <a:pt x="6730" y="4829"/>
                  </a:cubicBezTo>
                  <a:lnTo>
                    <a:pt x="6730" y="3753"/>
                  </a:lnTo>
                  <a:cubicBezTo>
                    <a:pt x="6730" y="3459"/>
                    <a:pt x="6572" y="3187"/>
                    <a:pt x="6317" y="3039"/>
                  </a:cubicBezTo>
                  <a:lnTo>
                    <a:pt x="1235" y="112"/>
                  </a:lnTo>
                  <a:cubicBezTo>
                    <a:pt x="1103" y="35"/>
                    <a:pt x="962" y="1"/>
                    <a:pt x="8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79;p33"/>
            <p:cNvSpPr/>
            <p:nvPr/>
          </p:nvSpPr>
          <p:spPr>
            <a:xfrm>
              <a:off x="4721650" y="836800"/>
              <a:ext cx="570525" cy="371625"/>
            </a:xfrm>
            <a:custGeom>
              <a:avLst/>
              <a:gdLst/>
              <a:ahLst/>
              <a:cxnLst/>
              <a:rect l="l" t="t" r="r" b="b"/>
              <a:pathLst>
                <a:path w="22821" h="14865" extrusionOk="0">
                  <a:moveTo>
                    <a:pt x="825" y="1"/>
                  </a:moveTo>
                  <a:cubicBezTo>
                    <a:pt x="395" y="1"/>
                    <a:pt x="0" y="344"/>
                    <a:pt x="0" y="825"/>
                  </a:cubicBezTo>
                  <a:lnTo>
                    <a:pt x="0" y="1904"/>
                  </a:lnTo>
                  <a:cubicBezTo>
                    <a:pt x="0" y="2198"/>
                    <a:pt x="159" y="2471"/>
                    <a:pt x="416" y="2617"/>
                  </a:cubicBezTo>
                  <a:lnTo>
                    <a:pt x="21587" y="14754"/>
                  </a:lnTo>
                  <a:cubicBezTo>
                    <a:pt x="21719" y="14830"/>
                    <a:pt x="21859" y="14865"/>
                    <a:pt x="21996" y="14865"/>
                  </a:cubicBezTo>
                  <a:cubicBezTo>
                    <a:pt x="22426" y="14865"/>
                    <a:pt x="22821" y="14521"/>
                    <a:pt x="22821" y="14041"/>
                  </a:cubicBezTo>
                  <a:lnTo>
                    <a:pt x="22821" y="12962"/>
                  </a:lnTo>
                  <a:cubicBezTo>
                    <a:pt x="22821" y="12668"/>
                    <a:pt x="22663" y="12394"/>
                    <a:pt x="22407" y="12248"/>
                  </a:cubicBezTo>
                  <a:lnTo>
                    <a:pt x="1234" y="111"/>
                  </a:lnTo>
                  <a:cubicBezTo>
                    <a:pt x="1102" y="35"/>
                    <a:pt x="962" y="1"/>
                    <a:pt x="8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80;p33"/>
            <p:cNvSpPr/>
            <p:nvPr/>
          </p:nvSpPr>
          <p:spPr>
            <a:xfrm>
              <a:off x="4987375" y="5256425"/>
              <a:ext cx="31000" cy="16225"/>
            </a:xfrm>
            <a:custGeom>
              <a:avLst/>
              <a:gdLst/>
              <a:ahLst/>
              <a:cxnLst/>
              <a:rect l="l" t="t" r="r" b="b"/>
              <a:pathLst>
                <a:path w="1240" h="649" extrusionOk="0">
                  <a:moveTo>
                    <a:pt x="610" y="0"/>
                  </a:moveTo>
                  <a:cubicBezTo>
                    <a:pt x="481" y="0"/>
                    <a:pt x="353" y="26"/>
                    <a:pt x="254" y="81"/>
                  </a:cubicBezTo>
                  <a:cubicBezTo>
                    <a:pt x="20" y="201"/>
                    <a:pt x="0" y="401"/>
                    <a:pt x="206" y="537"/>
                  </a:cubicBezTo>
                  <a:lnTo>
                    <a:pt x="234" y="553"/>
                  </a:lnTo>
                  <a:cubicBezTo>
                    <a:pt x="342" y="616"/>
                    <a:pt x="483" y="648"/>
                    <a:pt x="624" y="648"/>
                  </a:cubicBezTo>
                  <a:cubicBezTo>
                    <a:pt x="754" y="648"/>
                    <a:pt x="885" y="621"/>
                    <a:pt x="993" y="566"/>
                  </a:cubicBezTo>
                  <a:cubicBezTo>
                    <a:pt x="1220" y="443"/>
                    <a:pt x="1239" y="242"/>
                    <a:pt x="1040" y="110"/>
                  </a:cubicBezTo>
                  <a:lnTo>
                    <a:pt x="1026" y="102"/>
                  </a:lnTo>
                  <a:cubicBezTo>
                    <a:pt x="911" y="35"/>
                    <a:pt x="759" y="0"/>
                    <a:pt x="610" y="0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281;p33"/>
            <p:cNvSpPr/>
            <p:nvPr/>
          </p:nvSpPr>
          <p:spPr>
            <a:xfrm>
              <a:off x="4923375" y="5287500"/>
              <a:ext cx="31200" cy="16125"/>
            </a:xfrm>
            <a:custGeom>
              <a:avLst/>
              <a:gdLst/>
              <a:ahLst/>
              <a:cxnLst/>
              <a:rect l="l" t="t" r="r" b="b"/>
              <a:pathLst>
                <a:path w="1248" h="645" extrusionOk="0">
                  <a:moveTo>
                    <a:pt x="624" y="0"/>
                  </a:moveTo>
                  <a:cubicBezTo>
                    <a:pt x="504" y="0"/>
                    <a:pt x="382" y="22"/>
                    <a:pt x="276" y="66"/>
                  </a:cubicBezTo>
                  <a:cubicBezTo>
                    <a:pt x="43" y="177"/>
                    <a:pt x="1" y="382"/>
                    <a:pt x="186" y="522"/>
                  </a:cubicBezTo>
                  <a:lnTo>
                    <a:pt x="235" y="551"/>
                  </a:lnTo>
                  <a:cubicBezTo>
                    <a:pt x="342" y="612"/>
                    <a:pt x="490" y="644"/>
                    <a:pt x="637" y="644"/>
                  </a:cubicBezTo>
                  <a:cubicBezTo>
                    <a:pt x="754" y="644"/>
                    <a:pt x="871" y="624"/>
                    <a:pt x="966" y="580"/>
                  </a:cubicBezTo>
                  <a:cubicBezTo>
                    <a:pt x="1221" y="465"/>
                    <a:pt x="1247" y="260"/>
                    <a:pt x="1063" y="120"/>
                  </a:cubicBezTo>
                  <a:cubicBezTo>
                    <a:pt x="1051" y="112"/>
                    <a:pt x="1038" y="103"/>
                    <a:pt x="1024" y="95"/>
                  </a:cubicBezTo>
                  <a:cubicBezTo>
                    <a:pt x="915" y="33"/>
                    <a:pt x="771" y="0"/>
                    <a:pt x="624" y="0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82;p33"/>
            <p:cNvSpPr/>
            <p:nvPr/>
          </p:nvSpPr>
          <p:spPr>
            <a:xfrm>
              <a:off x="4856200" y="5316250"/>
              <a:ext cx="31725" cy="16025"/>
            </a:xfrm>
            <a:custGeom>
              <a:avLst/>
              <a:gdLst/>
              <a:ahLst/>
              <a:cxnLst/>
              <a:rect l="l" t="t" r="r" b="b"/>
              <a:pathLst>
                <a:path w="1269" h="641" extrusionOk="0">
                  <a:moveTo>
                    <a:pt x="634" y="0"/>
                  </a:moveTo>
                  <a:cubicBezTo>
                    <a:pt x="522" y="0"/>
                    <a:pt x="410" y="20"/>
                    <a:pt x="311" y="62"/>
                  </a:cubicBezTo>
                  <a:cubicBezTo>
                    <a:pt x="63" y="165"/>
                    <a:pt x="0" y="366"/>
                    <a:pt x="179" y="509"/>
                  </a:cubicBezTo>
                  <a:lnTo>
                    <a:pt x="243" y="547"/>
                  </a:lnTo>
                  <a:cubicBezTo>
                    <a:pt x="350" y="608"/>
                    <a:pt x="497" y="641"/>
                    <a:pt x="645" y="641"/>
                  </a:cubicBezTo>
                  <a:cubicBezTo>
                    <a:pt x="752" y="641"/>
                    <a:pt x="860" y="624"/>
                    <a:pt x="952" y="587"/>
                  </a:cubicBezTo>
                  <a:cubicBezTo>
                    <a:pt x="1206" y="488"/>
                    <a:pt x="1269" y="287"/>
                    <a:pt x="1099" y="140"/>
                  </a:cubicBezTo>
                  <a:cubicBezTo>
                    <a:pt x="1078" y="124"/>
                    <a:pt x="1058" y="110"/>
                    <a:pt x="1036" y="98"/>
                  </a:cubicBezTo>
                  <a:cubicBezTo>
                    <a:pt x="926" y="35"/>
                    <a:pt x="781" y="0"/>
                    <a:pt x="634" y="0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83;p33"/>
            <p:cNvSpPr/>
            <p:nvPr/>
          </p:nvSpPr>
          <p:spPr>
            <a:xfrm>
              <a:off x="4786350" y="5342550"/>
              <a:ext cx="31575" cy="16175"/>
            </a:xfrm>
            <a:custGeom>
              <a:avLst/>
              <a:gdLst/>
              <a:ahLst/>
              <a:cxnLst/>
              <a:rect l="l" t="t" r="r" b="b"/>
              <a:pathLst>
                <a:path w="1263" h="647" extrusionOk="0">
                  <a:moveTo>
                    <a:pt x="627" y="0"/>
                  </a:moveTo>
                  <a:cubicBezTo>
                    <a:pt x="528" y="0"/>
                    <a:pt x="429" y="16"/>
                    <a:pt x="338" y="48"/>
                  </a:cubicBezTo>
                  <a:cubicBezTo>
                    <a:pt x="78" y="143"/>
                    <a:pt x="1" y="344"/>
                    <a:pt x="164" y="496"/>
                  </a:cubicBezTo>
                  <a:lnTo>
                    <a:pt x="235" y="554"/>
                  </a:lnTo>
                  <a:cubicBezTo>
                    <a:pt x="342" y="615"/>
                    <a:pt x="489" y="647"/>
                    <a:pt x="636" y="647"/>
                  </a:cubicBezTo>
                  <a:cubicBezTo>
                    <a:pt x="734" y="647"/>
                    <a:pt x="832" y="633"/>
                    <a:pt x="917" y="603"/>
                  </a:cubicBezTo>
                  <a:lnTo>
                    <a:pt x="924" y="599"/>
                  </a:lnTo>
                  <a:cubicBezTo>
                    <a:pt x="1186" y="512"/>
                    <a:pt x="1262" y="312"/>
                    <a:pt x="1105" y="155"/>
                  </a:cubicBezTo>
                  <a:cubicBezTo>
                    <a:pt x="1080" y="132"/>
                    <a:pt x="1052" y="112"/>
                    <a:pt x="1023" y="96"/>
                  </a:cubicBezTo>
                  <a:cubicBezTo>
                    <a:pt x="916" y="34"/>
                    <a:pt x="773" y="0"/>
                    <a:pt x="627" y="0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84;p33"/>
            <p:cNvSpPr/>
            <p:nvPr/>
          </p:nvSpPr>
          <p:spPr>
            <a:xfrm>
              <a:off x="4713675" y="5366525"/>
              <a:ext cx="32075" cy="16150"/>
            </a:xfrm>
            <a:custGeom>
              <a:avLst/>
              <a:gdLst/>
              <a:ahLst/>
              <a:cxnLst/>
              <a:rect l="l" t="t" r="r" b="b"/>
              <a:pathLst>
                <a:path w="1283" h="646" extrusionOk="0">
                  <a:moveTo>
                    <a:pt x="644" y="0"/>
                  </a:moveTo>
                  <a:cubicBezTo>
                    <a:pt x="555" y="0"/>
                    <a:pt x="465" y="13"/>
                    <a:pt x="382" y="38"/>
                  </a:cubicBezTo>
                  <a:cubicBezTo>
                    <a:pt x="113" y="121"/>
                    <a:pt x="0" y="309"/>
                    <a:pt x="142" y="473"/>
                  </a:cubicBezTo>
                  <a:lnTo>
                    <a:pt x="250" y="551"/>
                  </a:lnTo>
                  <a:cubicBezTo>
                    <a:pt x="351" y="610"/>
                    <a:pt x="494" y="645"/>
                    <a:pt x="638" y="645"/>
                  </a:cubicBezTo>
                  <a:cubicBezTo>
                    <a:pt x="725" y="645"/>
                    <a:pt x="814" y="632"/>
                    <a:pt x="894" y="604"/>
                  </a:cubicBezTo>
                  <a:cubicBezTo>
                    <a:pt x="1178" y="522"/>
                    <a:pt x="1283" y="330"/>
                    <a:pt x="1133" y="169"/>
                  </a:cubicBezTo>
                  <a:cubicBezTo>
                    <a:pt x="1106" y="140"/>
                    <a:pt x="1074" y="114"/>
                    <a:pt x="1037" y="94"/>
                  </a:cubicBezTo>
                  <a:cubicBezTo>
                    <a:pt x="933" y="34"/>
                    <a:pt x="790" y="0"/>
                    <a:pt x="644" y="0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285;p33"/>
            <p:cNvSpPr/>
            <p:nvPr/>
          </p:nvSpPr>
          <p:spPr>
            <a:xfrm>
              <a:off x="4638800" y="5387725"/>
              <a:ext cx="31775" cy="16275"/>
            </a:xfrm>
            <a:custGeom>
              <a:avLst/>
              <a:gdLst/>
              <a:ahLst/>
              <a:cxnLst/>
              <a:rect l="l" t="t" r="r" b="b"/>
              <a:pathLst>
                <a:path w="1271" h="651" extrusionOk="0">
                  <a:moveTo>
                    <a:pt x="642" y="0"/>
                  </a:moveTo>
                  <a:cubicBezTo>
                    <a:pt x="565" y="0"/>
                    <a:pt x="486" y="11"/>
                    <a:pt x="411" y="32"/>
                  </a:cubicBezTo>
                  <a:cubicBezTo>
                    <a:pt x="128" y="106"/>
                    <a:pt x="1" y="294"/>
                    <a:pt x="129" y="459"/>
                  </a:cubicBezTo>
                  <a:lnTo>
                    <a:pt x="237" y="554"/>
                  </a:lnTo>
                  <a:cubicBezTo>
                    <a:pt x="343" y="615"/>
                    <a:pt x="490" y="650"/>
                    <a:pt x="636" y="650"/>
                  </a:cubicBezTo>
                  <a:cubicBezTo>
                    <a:pt x="713" y="650"/>
                    <a:pt x="790" y="640"/>
                    <a:pt x="861" y="619"/>
                  </a:cubicBezTo>
                  <a:cubicBezTo>
                    <a:pt x="1144" y="545"/>
                    <a:pt x="1271" y="356"/>
                    <a:pt x="1143" y="191"/>
                  </a:cubicBezTo>
                  <a:cubicBezTo>
                    <a:pt x="1109" y="152"/>
                    <a:pt x="1069" y="119"/>
                    <a:pt x="1024" y="94"/>
                  </a:cubicBezTo>
                  <a:cubicBezTo>
                    <a:pt x="922" y="34"/>
                    <a:pt x="784" y="0"/>
                    <a:pt x="642" y="0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86;p33"/>
            <p:cNvSpPr/>
            <p:nvPr/>
          </p:nvSpPr>
          <p:spPr>
            <a:xfrm>
              <a:off x="4561650" y="5406450"/>
              <a:ext cx="31950" cy="16175"/>
            </a:xfrm>
            <a:custGeom>
              <a:avLst/>
              <a:gdLst/>
              <a:ahLst/>
              <a:cxnLst/>
              <a:rect l="l" t="t" r="r" b="b"/>
              <a:pathLst>
                <a:path w="1278" h="647" extrusionOk="0">
                  <a:moveTo>
                    <a:pt x="623" y="0"/>
                  </a:moveTo>
                  <a:cubicBezTo>
                    <a:pt x="560" y="0"/>
                    <a:pt x="495" y="6"/>
                    <a:pt x="432" y="18"/>
                  </a:cubicBezTo>
                  <a:cubicBezTo>
                    <a:pt x="156" y="79"/>
                    <a:pt x="1" y="267"/>
                    <a:pt x="122" y="436"/>
                  </a:cubicBezTo>
                  <a:lnTo>
                    <a:pt x="236" y="552"/>
                  </a:lnTo>
                  <a:cubicBezTo>
                    <a:pt x="344" y="614"/>
                    <a:pt x="488" y="647"/>
                    <a:pt x="638" y="647"/>
                  </a:cubicBezTo>
                  <a:cubicBezTo>
                    <a:pt x="707" y="647"/>
                    <a:pt x="778" y="640"/>
                    <a:pt x="847" y="626"/>
                  </a:cubicBezTo>
                  <a:cubicBezTo>
                    <a:pt x="1130" y="559"/>
                    <a:pt x="1278" y="375"/>
                    <a:pt x="1163" y="210"/>
                  </a:cubicBezTo>
                  <a:cubicBezTo>
                    <a:pt x="1127" y="164"/>
                    <a:pt x="1084" y="125"/>
                    <a:pt x="1032" y="97"/>
                  </a:cubicBezTo>
                  <a:cubicBezTo>
                    <a:pt x="923" y="35"/>
                    <a:pt x="777" y="0"/>
                    <a:pt x="623" y="0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87;p33"/>
            <p:cNvSpPr/>
            <p:nvPr/>
          </p:nvSpPr>
          <p:spPr>
            <a:xfrm>
              <a:off x="5384250" y="4906775"/>
              <a:ext cx="29650" cy="16200"/>
            </a:xfrm>
            <a:custGeom>
              <a:avLst/>
              <a:gdLst/>
              <a:ahLst/>
              <a:cxnLst/>
              <a:rect l="l" t="t" r="r" b="b"/>
              <a:pathLst>
                <a:path w="1186" h="648" extrusionOk="0">
                  <a:moveTo>
                    <a:pt x="588" y="1"/>
                  </a:moveTo>
                  <a:cubicBezTo>
                    <a:pt x="357" y="1"/>
                    <a:pt x="136" y="89"/>
                    <a:pt x="58" y="226"/>
                  </a:cubicBezTo>
                  <a:cubicBezTo>
                    <a:pt x="1" y="342"/>
                    <a:pt x="59" y="473"/>
                    <a:pt x="202" y="555"/>
                  </a:cubicBezTo>
                  <a:lnTo>
                    <a:pt x="413" y="629"/>
                  </a:lnTo>
                  <a:cubicBezTo>
                    <a:pt x="473" y="642"/>
                    <a:pt x="535" y="648"/>
                    <a:pt x="595" y="648"/>
                  </a:cubicBezTo>
                  <a:cubicBezTo>
                    <a:pt x="829" y="648"/>
                    <a:pt x="1050" y="560"/>
                    <a:pt x="1122" y="433"/>
                  </a:cubicBezTo>
                  <a:cubicBezTo>
                    <a:pt x="1186" y="307"/>
                    <a:pt x="1127" y="182"/>
                    <a:pt x="982" y="97"/>
                  </a:cubicBezTo>
                  <a:cubicBezTo>
                    <a:pt x="912" y="59"/>
                    <a:pt x="836" y="33"/>
                    <a:pt x="758" y="17"/>
                  </a:cubicBezTo>
                  <a:cubicBezTo>
                    <a:pt x="702" y="6"/>
                    <a:pt x="644" y="1"/>
                    <a:pt x="588" y="1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88;p33"/>
            <p:cNvSpPr/>
            <p:nvPr/>
          </p:nvSpPr>
          <p:spPr>
            <a:xfrm>
              <a:off x="4483250" y="5422325"/>
              <a:ext cx="31225" cy="16225"/>
            </a:xfrm>
            <a:custGeom>
              <a:avLst/>
              <a:gdLst/>
              <a:ahLst/>
              <a:cxnLst/>
              <a:rect l="l" t="t" r="r" b="b"/>
              <a:pathLst>
                <a:path w="1249" h="649" extrusionOk="0">
                  <a:moveTo>
                    <a:pt x="615" y="1"/>
                  </a:moveTo>
                  <a:cubicBezTo>
                    <a:pt x="561" y="1"/>
                    <a:pt x="506" y="6"/>
                    <a:pt x="452" y="16"/>
                  </a:cubicBezTo>
                  <a:cubicBezTo>
                    <a:pt x="162" y="70"/>
                    <a:pt x="0" y="254"/>
                    <a:pt x="85" y="419"/>
                  </a:cubicBezTo>
                  <a:lnTo>
                    <a:pt x="222" y="554"/>
                  </a:lnTo>
                  <a:cubicBezTo>
                    <a:pt x="328" y="615"/>
                    <a:pt x="480" y="648"/>
                    <a:pt x="633" y="648"/>
                  </a:cubicBezTo>
                  <a:cubicBezTo>
                    <a:pt x="686" y="648"/>
                    <a:pt x="739" y="644"/>
                    <a:pt x="789" y="636"/>
                  </a:cubicBezTo>
                  <a:cubicBezTo>
                    <a:pt x="1079" y="573"/>
                    <a:pt x="1248" y="394"/>
                    <a:pt x="1141" y="225"/>
                  </a:cubicBezTo>
                  <a:cubicBezTo>
                    <a:pt x="1109" y="171"/>
                    <a:pt x="1063" y="125"/>
                    <a:pt x="1005" y="95"/>
                  </a:cubicBezTo>
                  <a:cubicBezTo>
                    <a:pt x="904" y="36"/>
                    <a:pt x="762" y="1"/>
                    <a:pt x="615" y="1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89;p33"/>
            <p:cNvSpPr/>
            <p:nvPr/>
          </p:nvSpPr>
          <p:spPr>
            <a:xfrm>
              <a:off x="5407750" y="4860475"/>
              <a:ext cx="29500" cy="16125"/>
            </a:xfrm>
            <a:custGeom>
              <a:avLst/>
              <a:gdLst/>
              <a:ahLst/>
              <a:cxnLst/>
              <a:rect l="l" t="t" r="r" b="b"/>
              <a:pathLst>
                <a:path w="1180" h="645" extrusionOk="0">
                  <a:moveTo>
                    <a:pt x="576" y="0"/>
                  </a:moveTo>
                  <a:cubicBezTo>
                    <a:pt x="336" y="0"/>
                    <a:pt x="114" y="98"/>
                    <a:pt x="50" y="244"/>
                  </a:cubicBezTo>
                  <a:cubicBezTo>
                    <a:pt x="0" y="355"/>
                    <a:pt x="66" y="474"/>
                    <a:pt x="201" y="552"/>
                  </a:cubicBezTo>
                  <a:cubicBezTo>
                    <a:pt x="275" y="595"/>
                    <a:pt x="357" y="623"/>
                    <a:pt x="442" y="634"/>
                  </a:cubicBezTo>
                  <a:cubicBezTo>
                    <a:pt x="492" y="641"/>
                    <a:pt x="542" y="645"/>
                    <a:pt x="590" y="645"/>
                  </a:cubicBezTo>
                  <a:cubicBezTo>
                    <a:pt x="839" y="645"/>
                    <a:pt x="1059" y="554"/>
                    <a:pt x="1135" y="413"/>
                  </a:cubicBezTo>
                  <a:lnTo>
                    <a:pt x="1128" y="408"/>
                  </a:lnTo>
                  <a:cubicBezTo>
                    <a:pt x="1180" y="291"/>
                    <a:pt x="1121" y="176"/>
                    <a:pt x="987" y="98"/>
                  </a:cubicBezTo>
                  <a:cubicBezTo>
                    <a:pt x="908" y="54"/>
                    <a:pt x="820" y="25"/>
                    <a:pt x="729" y="14"/>
                  </a:cubicBezTo>
                  <a:cubicBezTo>
                    <a:pt x="678" y="5"/>
                    <a:pt x="627" y="0"/>
                    <a:pt x="576" y="0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90;p33"/>
            <p:cNvSpPr/>
            <p:nvPr/>
          </p:nvSpPr>
          <p:spPr>
            <a:xfrm>
              <a:off x="4403025" y="5435475"/>
              <a:ext cx="30725" cy="16125"/>
            </a:xfrm>
            <a:custGeom>
              <a:avLst/>
              <a:gdLst/>
              <a:ahLst/>
              <a:cxnLst/>
              <a:rect l="l" t="t" r="r" b="b"/>
              <a:pathLst>
                <a:path w="1229" h="645" extrusionOk="0">
                  <a:moveTo>
                    <a:pt x="612" y="0"/>
                  </a:moveTo>
                  <a:cubicBezTo>
                    <a:pt x="569" y="0"/>
                    <a:pt x="525" y="3"/>
                    <a:pt x="482" y="10"/>
                  </a:cubicBezTo>
                  <a:cubicBezTo>
                    <a:pt x="171" y="52"/>
                    <a:pt x="1" y="224"/>
                    <a:pt x="73" y="404"/>
                  </a:cubicBezTo>
                  <a:lnTo>
                    <a:pt x="215" y="552"/>
                  </a:lnTo>
                  <a:cubicBezTo>
                    <a:pt x="314" y="609"/>
                    <a:pt x="458" y="644"/>
                    <a:pt x="607" y="644"/>
                  </a:cubicBezTo>
                  <a:cubicBezTo>
                    <a:pt x="651" y="644"/>
                    <a:pt x="696" y="641"/>
                    <a:pt x="741" y="634"/>
                  </a:cubicBezTo>
                  <a:lnTo>
                    <a:pt x="748" y="630"/>
                  </a:lnTo>
                  <a:cubicBezTo>
                    <a:pt x="1052" y="594"/>
                    <a:pt x="1229" y="417"/>
                    <a:pt x="1149" y="240"/>
                  </a:cubicBezTo>
                  <a:cubicBezTo>
                    <a:pt x="1126" y="185"/>
                    <a:pt x="1074" y="135"/>
                    <a:pt x="1006" y="96"/>
                  </a:cubicBezTo>
                  <a:cubicBezTo>
                    <a:pt x="903" y="37"/>
                    <a:pt x="760" y="0"/>
                    <a:pt x="612" y="0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91;p33"/>
            <p:cNvSpPr/>
            <p:nvPr/>
          </p:nvSpPr>
          <p:spPr>
            <a:xfrm>
              <a:off x="5426675" y="4813450"/>
              <a:ext cx="29125" cy="16150"/>
            </a:xfrm>
            <a:custGeom>
              <a:avLst/>
              <a:gdLst/>
              <a:ahLst/>
              <a:cxnLst/>
              <a:rect l="l" t="t" r="r" b="b"/>
              <a:pathLst>
                <a:path w="1165" h="646" extrusionOk="0">
                  <a:moveTo>
                    <a:pt x="581" y="1"/>
                  </a:moveTo>
                  <a:cubicBezTo>
                    <a:pt x="322" y="1"/>
                    <a:pt x="88" y="104"/>
                    <a:pt x="27" y="257"/>
                  </a:cubicBezTo>
                  <a:cubicBezTo>
                    <a:pt x="0" y="371"/>
                    <a:pt x="63" y="474"/>
                    <a:pt x="191" y="548"/>
                  </a:cubicBezTo>
                  <a:cubicBezTo>
                    <a:pt x="278" y="599"/>
                    <a:pt x="375" y="631"/>
                    <a:pt x="476" y="639"/>
                  </a:cubicBezTo>
                  <a:cubicBezTo>
                    <a:pt x="515" y="644"/>
                    <a:pt x="554" y="646"/>
                    <a:pt x="592" y="646"/>
                  </a:cubicBezTo>
                  <a:cubicBezTo>
                    <a:pt x="851" y="646"/>
                    <a:pt x="1079" y="542"/>
                    <a:pt x="1133" y="388"/>
                  </a:cubicBezTo>
                  <a:cubicBezTo>
                    <a:pt x="1164" y="277"/>
                    <a:pt x="1101" y="168"/>
                    <a:pt x="973" y="93"/>
                  </a:cubicBezTo>
                  <a:cubicBezTo>
                    <a:pt x="884" y="44"/>
                    <a:pt x="785" y="14"/>
                    <a:pt x="685" y="6"/>
                  </a:cubicBezTo>
                  <a:cubicBezTo>
                    <a:pt x="650" y="2"/>
                    <a:pt x="615" y="1"/>
                    <a:pt x="581" y="1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92;p33"/>
            <p:cNvSpPr/>
            <p:nvPr/>
          </p:nvSpPr>
          <p:spPr>
            <a:xfrm>
              <a:off x="4321575" y="5445750"/>
              <a:ext cx="30175" cy="16150"/>
            </a:xfrm>
            <a:custGeom>
              <a:avLst/>
              <a:gdLst/>
              <a:ahLst/>
              <a:cxnLst/>
              <a:rect l="l" t="t" r="r" b="b"/>
              <a:pathLst>
                <a:path w="1207" h="646" extrusionOk="0">
                  <a:moveTo>
                    <a:pt x="608" y="0"/>
                  </a:moveTo>
                  <a:cubicBezTo>
                    <a:pt x="573" y="0"/>
                    <a:pt x="538" y="2"/>
                    <a:pt x="503" y="6"/>
                  </a:cubicBezTo>
                  <a:cubicBezTo>
                    <a:pt x="199" y="43"/>
                    <a:pt x="1" y="207"/>
                    <a:pt x="51" y="384"/>
                  </a:cubicBezTo>
                  <a:cubicBezTo>
                    <a:pt x="87" y="452"/>
                    <a:pt x="142" y="509"/>
                    <a:pt x="209" y="548"/>
                  </a:cubicBezTo>
                  <a:cubicBezTo>
                    <a:pt x="311" y="608"/>
                    <a:pt x="451" y="645"/>
                    <a:pt x="606" y="645"/>
                  </a:cubicBezTo>
                  <a:cubicBezTo>
                    <a:pt x="643" y="645"/>
                    <a:pt x="680" y="643"/>
                    <a:pt x="719" y="639"/>
                  </a:cubicBezTo>
                  <a:lnTo>
                    <a:pt x="719" y="639"/>
                  </a:lnTo>
                  <a:lnTo>
                    <a:pt x="712" y="643"/>
                  </a:lnTo>
                  <a:cubicBezTo>
                    <a:pt x="1010" y="609"/>
                    <a:pt x="1207" y="437"/>
                    <a:pt x="1157" y="269"/>
                  </a:cubicBezTo>
                  <a:cubicBezTo>
                    <a:pt x="1134" y="198"/>
                    <a:pt x="1077" y="138"/>
                    <a:pt x="999" y="94"/>
                  </a:cubicBezTo>
                  <a:cubicBezTo>
                    <a:pt x="898" y="35"/>
                    <a:pt x="760" y="0"/>
                    <a:pt x="608" y="0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93;p33"/>
            <p:cNvSpPr/>
            <p:nvPr/>
          </p:nvSpPr>
          <p:spPr>
            <a:xfrm>
              <a:off x="5440700" y="4765875"/>
              <a:ext cx="28675" cy="16100"/>
            </a:xfrm>
            <a:custGeom>
              <a:avLst/>
              <a:gdLst/>
              <a:ahLst/>
              <a:cxnLst/>
              <a:rect l="l" t="t" r="r" b="b"/>
              <a:pathLst>
                <a:path w="1147" h="644" extrusionOk="0">
                  <a:moveTo>
                    <a:pt x="570" y="0"/>
                  </a:moveTo>
                  <a:cubicBezTo>
                    <a:pt x="292" y="0"/>
                    <a:pt x="59" y="114"/>
                    <a:pt x="15" y="275"/>
                  </a:cubicBezTo>
                  <a:cubicBezTo>
                    <a:pt x="1" y="381"/>
                    <a:pt x="58" y="480"/>
                    <a:pt x="179" y="550"/>
                  </a:cubicBezTo>
                  <a:cubicBezTo>
                    <a:pt x="257" y="596"/>
                    <a:pt x="379" y="624"/>
                    <a:pt x="492" y="641"/>
                  </a:cubicBezTo>
                  <a:cubicBezTo>
                    <a:pt x="518" y="643"/>
                    <a:pt x="544" y="644"/>
                    <a:pt x="570" y="644"/>
                  </a:cubicBezTo>
                  <a:cubicBezTo>
                    <a:pt x="849" y="644"/>
                    <a:pt x="1083" y="523"/>
                    <a:pt x="1122" y="366"/>
                  </a:cubicBezTo>
                  <a:cubicBezTo>
                    <a:pt x="1147" y="263"/>
                    <a:pt x="1083" y="161"/>
                    <a:pt x="961" y="91"/>
                  </a:cubicBezTo>
                  <a:cubicBezTo>
                    <a:pt x="867" y="40"/>
                    <a:pt x="761" y="9"/>
                    <a:pt x="652" y="4"/>
                  </a:cubicBezTo>
                  <a:cubicBezTo>
                    <a:pt x="624" y="1"/>
                    <a:pt x="597" y="0"/>
                    <a:pt x="570" y="0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94;p33"/>
            <p:cNvSpPr/>
            <p:nvPr/>
          </p:nvSpPr>
          <p:spPr>
            <a:xfrm>
              <a:off x="4239425" y="5453275"/>
              <a:ext cx="29625" cy="16050"/>
            </a:xfrm>
            <a:custGeom>
              <a:avLst/>
              <a:gdLst/>
              <a:ahLst/>
              <a:cxnLst/>
              <a:rect l="l" t="t" r="r" b="b"/>
              <a:pathLst>
                <a:path w="1185" h="642" extrusionOk="0">
                  <a:moveTo>
                    <a:pt x="608" y="0"/>
                  </a:moveTo>
                  <a:cubicBezTo>
                    <a:pt x="580" y="0"/>
                    <a:pt x="552" y="2"/>
                    <a:pt x="523" y="4"/>
                  </a:cubicBezTo>
                  <a:cubicBezTo>
                    <a:pt x="217" y="25"/>
                    <a:pt x="0" y="186"/>
                    <a:pt x="50" y="361"/>
                  </a:cubicBezTo>
                  <a:cubicBezTo>
                    <a:pt x="64" y="435"/>
                    <a:pt x="107" y="502"/>
                    <a:pt x="192" y="551"/>
                  </a:cubicBezTo>
                  <a:cubicBezTo>
                    <a:pt x="293" y="609"/>
                    <a:pt x="427" y="642"/>
                    <a:pt x="575" y="642"/>
                  </a:cubicBezTo>
                  <a:cubicBezTo>
                    <a:pt x="605" y="642"/>
                    <a:pt x="636" y="640"/>
                    <a:pt x="668" y="637"/>
                  </a:cubicBezTo>
                  <a:cubicBezTo>
                    <a:pt x="973" y="616"/>
                    <a:pt x="1185" y="460"/>
                    <a:pt x="1142" y="279"/>
                  </a:cubicBezTo>
                  <a:cubicBezTo>
                    <a:pt x="1126" y="205"/>
                    <a:pt x="1068" y="140"/>
                    <a:pt x="983" y="92"/>
                  </a:cubicBezTo>
                  <a:cubicBezTo>
                    <a:pt x="886" y="35"/>
                    <a:pt x="753" y="0"/>
                    <a:pt x="608" y="0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95;p33"/>
            <p:cNvSpPr/>
            <p:nvPr/>
          </p:nvSpPr>
          <p:spPr>
            <a:xfrm>
              <a:off x="5449675" y="4717800"/>
              <a:ext cx="28325" cy="16175"/>
            </a:xfrm>
            <a:custGeom>
              <a:avLst/>
              <a:gdLst/>
              <a:ahLst/>
              <a:cxnLst/>
              <a:rect l="l" t="t" r="r" b="b"/>
              <a:pathLst>
                <a:path w="1133" h="647" extrusionOk="0">
                  <a:moveTo>
                    <a:pt x="561" y="0"/>
                  </a:moveTo>
                  <a:cubicBezTo>
                    <a:pt x="273" y="0"/>
                    <a:pt x="34" y="126"/>
                    <a:pt x="14" y="293"/>
                  </a:cubicBezTo>
                  <a:cubicBezTo>
                    <a:pt x="0" y="390"/>
                    <a:pt x="64" y="487"/>
                    <a:pt x="172" y="548"/>
                  </a:cubicBezTo>
                  <a:cubicBezTo>
                    <a:pt x="264" y="601"/>
                    <a:pt x="392" y="634"/>
                    <a:pt x="526" y="646"/>
                  </a:cubicBezTo>
                  <a:cubicBezTo>
                    <a:pt x="539" y="646"/>
                    <a:pt x="551" y="646"/>
                    <a:pt x="564" y="646"/>
                  </a:cubicBezTo>
                  <a:cubicBezTo>
                    <a:pt x="853" y="646"/>
                    <a:pt x="1101" y="511"/>
                    <a:pt x="1113" y="346"/>
                  </a:cubicBezTo>
                  <a:cubicBezTo>
                    <a:pt x="1132" y="244"/>
                    <a:pt x="1072" y="155"/>
                    <a:pt x="962" y="92"/>
                  </a:cubicBezTo>
                  <a:cubicBezTo>
                    <a:pt x="873" y="41"/>
                    <a:pt x="752" y="7"/>
                    <a:pt x="615" y="2"/>
                  </a:cubicBezTo>
                  <a:cubicBezTo>
                    <a:pt x="597" y="1"/>
                    <a:pt x="579" y="0"/>
                    <a:pt x="561" y="0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96;p33"/>
            <p:cNvSpPr/>
            <p:nvPr/>
          </p:nvSpPr>
          <p:spPr>
            <a:xfrm>
              <a:off x="4156650" y="5457875"/>
              <a:ext cx="28800" cy="16075"/>
            </a:xfrm>
            <a:custGeom>
              <a:avLst/>
              <a:gdLst/>
              <a:ahLst/>
              <a:cxnLst/>
              <a:rect l="l" t="t" r="r" b="b"/>
              <a:pathLst>
                <a:path w="1152" h="643" extrusionOk="0">
                  <a:moveTo>
                    <a:pt x="586" y="1"/>
                  </a:moveTo>
                  <a:cubicBezTo>
                    <a:pt x="573" y="1"/>
                    <a:pt x="559" y="1"/>
                    <a:pt x="545" y="2"/>
                  </a:cubicBezTo>
                  <a:cubicBezTo>
                    <a:pt x="242" y="14"/>
                    <a:pt x="0" y="162"/>
                    <a:pt x="23" y="338"/>
                  </a:cubicBezTo>
                  <a:cubicBezTo>
                    <a:pt x="31" y="424"/>
                    <a:pt x="88" y="490"/>
                    <a:pt x="187" y="547"/>
                  </a:cubicBezTo>
                  <a:cubicBezTo>
                    <a:pt x="285" y="604"/>
                    <a:pt x="424" y="643"/>
                    <a:pt x="576" y="643"/>
                  </a:cubicBezTo>
                  <a:cubicBezTo>
                    <a:pt x="591" y="643"/>
                    <a:pt x="606" y="642"/>
                    <a:pt x="621" y="642"/>
                  </a:cubicBezTo>
                  <a:cubicBezTo>
                    <a:pt x="925" y="629"/>
                    <a:pt x="1152" y="481"/>
                    <a:pt x="1128" y="297"/>
                  </a:cubicBezTo>
                  <a:cubicBezTo>
                    <a:pt x="1125" y="216"/>
                    <a:pt x="1067" y="145"/>
                    <a:pt x="976" y="94"/>
                  </a:cubicBezTo>
                  <a:cubicBezTo>
                    <a:pt x="876" y="36"/>
                    <a:pt x="738" y="1"/>
                    <a:pt x="586" y="1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97;p33"/>
            <p:cNvSpPr/>
            <p:nvPr/>
          </p:nvSpPr>
          <p:spPr>
            <a:xfrm>
              <a:off x="5453825" y="4669475"/>
              <a:ext cx="27925" cy="16250"/>
            </a:xfrm>
            <a:custGeom>
              <a:avLst/>
              <a:gdLst/>
              <a:ahLst/>
              <a:cxnLst/>
              <a:rect l="l" t="t" r="r" b="b"/>
              <a:pathLst>
                <a:path w="1117" h="650" extrusionOk="0">
                  <a:moveTo>
                    <a:pt x="596" y="1"/>
                  </a:moveTo>
                  <a:cubicBezTo>
                    <a:pt x="589" y="1"/>
                    <a:pt x="581" y="1"/>
                    <a:pt x="573" y="1"/>
                  </a:cubicBezTo>
                  <a:cubicBezTo>
                    <a:pt x="261" y="1"/>
                    <a:pt x="14" y="136"/>
                    <a:pt x="7" y="313"/>
                  </a:cubicBezTo>
                  <a:cubicBezTo>
                    <a:pt x="0" y="407"/>
                    <a:pt x="57" y="489"/>
                    <a:pt x="165" y="550"/>
                  </a:cubicBezTo>
                  <a:cubicBezTo>
                    <a:pt x="264" y="609"/>
                    <a:pt x="399" y="645"/>
                    <a:pt x="548" y="649"/>
                  </a:cubicBezTo>
                  <a:cubicBezTo>
                    <a:pt x="867" y="645"/>
                    <a:pt x="1107" y="506"/>
                    <a:pt x="1112" y="329"/>
                  </a:cubicBezTo>
                  <a:cubicBezTo>
                    <a:pt x="1117" y="237"/>
                    <a:pt x="1051" y="150"/>
                    <a:pt x="945" y="89"/>
                  </a:cubicBezTo>
                  <a:cubicBezTo>
                    <a:pt x="838" y="31"/>
                    <a:pt x="718" y="1"/>
                    <a:pt x="596" y="1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98;p33"/>
            <p:cNvSpPr/>
            <p:nvPr/>
          </p:nvSpPr>
          <p:spPr>
            <a:xfrm>
              <a:off x="4073600" y="5459450"/>
              <a:ext cx="28225" cy="16125"/>
            </a:xfrm>
            <a:custGeom>
              <a:avLst/>
              <a:gdLst/>
              <a:ahLst/>
              <a:cxnLst/>
              <a:rect l="l" t="t" r="r" b="b"/>
              <a:pathLst>
                <a:path w="1129" h="645" extrusionOk="0">
                  <a:moveTo>
                    <a:pt x="558" y="0"/>
                  </a:moveTo>
                  <a:cubicBezTo>
                    <a:pt x="253" y="4"/>
                    <a:pt x="6" y="148"/>
                    <a:pt x="1" y="325"/>
                  </a:cubicBezTo>
                  <a:cubicBezTo>
                    <a:pt x="8" y="410"/>
                    <a:pt x="72" y="496"/>
                    <a:pt x="171" y="555"/>
                  </a:cubicBezTo>
                  <a:cubicBezTo>
                    <a:pt x="266" y="609"/>
                    <a:pt x="405" y="644"/>
                    <a:pt x="546" y="644"/>
                  </a:cubicBezTo>
                  <a:cubicBezTo>
                    <a:pt x="554" y="644"/>
                    <a:pt x="562" y="644"/>
                    <a:pt x="569" y="644"/>
                  </a:cubicBezTo>
                  <a:cubicBezTo>
                    <a:pt x="574" y="644"/>
                    <a:pt x="578" y="644"/>
                    <a:pt x="582" y="644"/>
                  </a:cubicBezTo>
                  <a:cubicBezTo>
                    <a:pt x="880" y="644"/>
                    <a:pt x="1128" y="498"/>
                    <a:pt x="1120" y="325"/>
                  </a:cubicBezTo>
                  <a:cubicBezTo>
                    <a:pt x="1120" y="234"/>
                    <a:pt x="1057" y="153"/>
                    <a:pt x="956" y="95"/>
                  </a:cubicBezTo>
                  <a:cubicBezTo>
                    <a:pt x="855" y="36"/>
                    <a:pt x="714" y="0"/>
                    <a:pt x="558" y="0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9;p33"/>
            <p:cNvSpPr/>
            <p:nvPr/>
          </p:nvSpPr>
          <p:spPr>
            <a:xfrm>
              <a:off x="5452675" y="4621125"/>
              <a:ext cx="28375" cy="16050"/>
            </a:xfrm>
            <a:custGeom>
              <a:avLst/>
              <a:gdLst/>
              <a:ahLst/>
              <a:cxnLst/>
              <a:rect l="l" t="t" r="r" b="b"/>
              <a:pathLst>
                <a:path w="1135" h="642" extrusionOk="0">
                  <a:moveTo>
                    <a:pt x="571" y="1"/>
                  </a:moveTo>
                  <a:cubicBezTo>
                    <a:pt x="557" y="1"/>
                    <a:pt x="544" y="1"/>
                    <a:pt x="530" y="2"/>
                  </a:cubicBezTo>
                  <a:cubicBezTo>
                    <a:pt x="233" y="9"/>
                    <a:pt x="0" y="152"/>
                    <a:pt x="7" y="329"/>
                  </a:cubicBezTo>
                  <a:cubicBezTo>
                    <a:pt x="15" y="416"/>
                    <a:pt x="80" y="494"/>
                    <a:pt x="172" y="547"/>
                  </a:cubicBezTo>
                  <a:cubicBezTo>
                    <a:pt x="278" y="609"/>
                    <a:pt x="411" y="642"/>
                    <a:pt x="563" y="642"/>
                  </a:cubicBezTo>
                  <a:cubicBezTo>
                    <a:pt x="572" y="642"/>
                    <a:pt x="581" y="642"/>
                    <a:pt x="590" y="642"/>
                  </a:cubicBezTo>
                  <a:cubicBezTo>
                    <a:pt x="888" y="633"/>
                    <a:pt x="1135" y="481"/>
                    <a:pt x="1119" y="308"/>
                  </a:cubicBezTo>
                  <a:cubicBezTo>
                    <a:pt x="1115" y="226"/>
                    <a:pt x="1055" y="150"/>
                    <a:pt x="959" y="94"/>
                  </a:cubicBezTo>
                  <a:cubicBezTo>
                    <a:pt x="859" y="36"/>
                    <a:pt x="723" y="1"/>
                    <a:pt x="571" y="1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0;p33"/>
            <p:cNvSpPr/>
            <p:nvPr/>
          </p:nvSpPr>
          <p:spPr>
            <a:xfrm>
              <a:off x="3990150" y="5458325"/>
              <a:ext cx="28175" cy="16125"/>
            </a:xfrm>
            <a:custGeom>
              <a:avLst/>
              <a:gdLst/>
              <a:ahLst/>
              <a:cxnLst/>
              <a:rect l="l" t="t" r="r" b="b"/>
              <a:pathLst>
                <a:path w="1127" h="645" extrusionOk="0">
                  <a:moveTo>
                    <a:pt x="560" y="0"/>
                  </a:moveTo>
                  <a:cubicBezTo>
                    <a:pt x="274" y="0"/>
                    <a:pt x="19" y="136"/>
                    <a:pt x="7" y="303"/>
                  </a:cubicBezTo>
                  <a:cubicBezTo>
                    <a:pt x="0" y="398"/>
                    <a:pt x="57" y="488"/>
                    <a:pt x="163" y="550"/>
                  </a:cubicBezTo>
                  <a:cubicBezTo>
                    <a:pt x="257" y="604"/>
                    <a:pt x="384" y="636"/>
                    <a:pt x="540" y="644"/>
                  </a:cubicBezTo>
                  <a:cubicBezTo>
                    <a:pt x="548" y="645"/>
                    <a:pt x="557" y="645"/>
                    <a:pt x="566" y="645"/>
                  </a:cubicBezTo>
                  <a:cubicBezTo>
                    <a:pt x="853" y="645"/>
                    <a:pt x="1099" y="512"/>
                    <a:pt x="1120" y="341"/>
                  </a:cubicBezTo>
                  <a:cubicBezTo>
                    <a:pt x="1126" y="244"/>
                    <a:pt x="1062" y="155"/>
                    <a:pt x="954" y="94"/>
                  </a:cubicBezTo>
                  <a:cubicBezTo>
                    <a:pt x="860" y="39"/>
                    <a:pt x="731" y="3"/>
                    <a:pt x="586" y="0"/>
                  </a:cubicBezTo>
                  <a:cubicBezTo>
                    <a:pt x="577" y="0"/>
                    <a:pt x="569" y="0"/>
                    <a:pt x="560" y="0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01;p33"/>
            <p:cNvSpPr/>
            <p:nvPr/>
          </p:nvSpPr>
          <p:spPr>
            <a:xfrm>
              <a:off x="5445975" y="4572875"/>
              <a:ext cx="29500" cy="16100"/>
            </a:xfrm>
            <a:custGeom>
              <a:avLst/>
              <a:gdLst/>
              <a:ahLst/>
              <a:cxnLst/>
              <a:rect l="l" t="t" r="r" b="b"/>
              <a:pathLst>
                <a:path w="1180" h="644" extrusionOk="0">
                  <a:moveTo>
                    <a:pt x="574" y="0"/>
                  </a:moveTo>
                  <a:cubicBezTo>
                    <a:pt x="560" y="0"/>
                    <a:pt x="546" y="1"/>
                    <a:pt x="532" y="1"/>
                  </a:cubicBezTo>
                  <a:cubicBezTo>
                    <a:pt x="235" y="18"/>
                    <a:pt x="0" y="178"/>
                    <a:pt x="30" y="350"/>
                  </a:cubicBezTo>
                  <a:cubicBezTo>
                    <a:pt x="38" y="429"/>
                    <a:pt x="109" y="502"/>
                    <a:pt x="194" y="552"/>
                  </a:cubicBezTo>
                  <a:cubicBezTo>
                    <a:pt x="293" y="608"/>
                    <a:pt x="450" y="643"/>
                    <a:pt x="607" y="643"/>
                  </a:cubicBezTo>
                  <a:cubicBezTo>
                    <a:pt x="621" y="643"/>
                    <a:pt x="635" y="643"/>
                    <a:pt x="649" y="642"/>
                  </a:cubicBezTo>
                  <a:cubicBezTo>
                    <a:pt x="946" y="626"/>
                    <a:pt x="1180" y="465"/>
                    <a:pt x="1135" y="284"/>
                  </a:cubicBezTo>
                  <a:lnTo>
                    <a:pt x="1135" y="284"/>
                  </a:lnTo>
                  <a:lnTo>
                    <a:pt x="1143" y="290"/>
                  </a:lnTo>
                  <a:cubicBezTo>
                    <a:pt x="1131" y="212"/>
                    <a:pt x="1072" y="146"/>
                    <a:pt x="987" y="97"/>
                  </a:cubicBezTo>
                  <a:cubicBezTo>
                    <a:pt x="882" y="36"/>
                    <a:pt x="734" y="0"/>
                    <a:pt x="574" y="0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02;p33"/>
            <p:cNvSpPr/>
            <p:nvPr/>
          </p:nvSpPr>
          <p:spPr>
            <a:xfrm>
              <a:off x="3906650" y="5454150"/>
              <a:ext cx="28675" cy="16225"/>
            </a:xfrm>
            <a:custGeom>
              <a:avLst/>
              <a:gdLst/>
              <a:ahLst/>
              <a:cxnLst/>
              <a:rect l="l" t="t" r="r" b="b"/>
              <a:pathLst>
                <a:path w="1147" h="649" extrusionOk="0">
                  <a:moveTo>
                    <a:pt x="572" y="1"/>
                  </a:moveTo>
                  <a:cubicBezTo>
                    <a:pt x="292" y="1"/>
                    <a:pt x="47" y="126"/>
                    <a:pt x="14" y="290"/>
                  </a:cubicBezTo>
                  <a:cubicBezTo>
                    <a:pt x="0" y="389"/>
                    <a:pt x="71" y="487"/>
                    <a:pt x="179" y="549"/>
                  </a:cubicBezTo>
                  <a:cubicBezTo>
                    <a:pt x="282" y="608"/>
                    <a:pt x="399" y="643"/>
                    <a:pt x="519" y="647"/>
                  </a:cubicBezTo>
                  <a:cubicBezTo>
                    <a:pt x="538" y="648"/>
                    <a:pt x="556" y="649"/>
                    <a:pt x="575" y="649"/>
                  </a:cubicBezTo>
                  <a:cubicBezTo>
                    <a:pt x="851" y="649"/>
                    <a:pt x="1096" y="534"/>
                    <a:pt x="1134" y="364"/>
                  </a:cubicBezTo>
                  <a:cubicBezTo>
                    <a:pt x="1146" y="261"/>
                    <a:pt x="1078" y="162"/>
                    <a:pt x="959" y="94"/>
                  </a:cubicBezTo>
                  <a:cubicBezTo>
                    <a:pt x="860" y="39"/>
                    <a:pt x="749" y="9"/>
                    <a:pt x="636" y="3"/>
                  </a:cubicBezTo>
                  <a:cubicBezTo>
                    <a:pt x="614" y="1"/>
                    <a:pt x="593" y="1"/>
                    <a:pt x="572" y="1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03;p33"/>
            <p:cNvSpPr/>
            <p:nvPr/>
          </p:nvSpPr>
          <p:spPr>
            <a:xfrm>
              <a:off x="5434750" y="4524850"/>
              <a:ext cx="30000" cy="16150"/>
            </a:xfrm>
            <a:custGeom>
              <a:avLst/>
              <a:gdLst/>
              <a:ahLst/>
              <a:cxnLst/>
              <a:rect l="l" t="t" r="r" b="b"/>
              <a:pathLst>
                <a:path w="1200" h="646" extrusionOk="0">
                  <a:moveTo>
                    <a:pt x="603" y="1"/>
                  </a:moveTo>
                  <a:cubicBezTo>
                    <a:pt x="572" y="1"/>
                    <a:pt x="541" y="2"/>
                    <a:pt x="509" y="5"/>
                  </a:cubicBezTo>
                  <a:cubicBezTo>
                    <a:pt x="204" y="26"/>
                    <a:pt x="1" y="202"/>
                    <a:pt x="44" y="375"/>
                  </a:cubicBezTo>
                  <a:cubicBezTo>
                    <a:pt x="76" y="447"/>
                    <a:pt x="130" y="509"/>
                    <a:pt x="200" y="548"/>
                  </a:cubicBezTo>
                  <a:cubicBezTo>
                    <a:pt x="309" y="610"/>
                    <a:pt x="453" y="646"/>
                    <a:pt x="606" y="646"/>
                  </a:cubicBezTo>
                  <a:cubicBezTo>
                    <a:pt x="634" y="646"/>
                    <a:pt x="661" y="645"/>
                    <a:pt x="689" y="642"/>
                  </a:cubicBezTo>
                  <a:cubicBezTo>
                    <a:pt x="994" y="612"/>
                    <a:pt x="1199" y="445"/>
                    <a:pt x="1149" y="276"/>
                  </a:cubicBezTo>
                  <a:cubicBezTo>
                    <a:pt x="1126" y="203"/>
                    <a:pt x="1067" y="141"/>
                    <a:pt x="985" y="93"/>
                  </a:cubicBezTo>
                  <a:cubicBezTo>
                    <a:pt x="884" y="36"/>
                    <a:pt x="750" y="1"/>
                    <a:pt x="603" y="1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04;p33"/>
            <p:cNvSpPr/>
            <p:nvPr/>
          </p:nvSpPr>
          <p:spPr>
            <a:xfrm>
              <a:off x="3823850" y="5447375"/>
              <a:ext cx="28950" cy="16100"/>
            </a:xfrm>
            <a:custGeom>
              <a:avLst/>
              <a:gdLst/>
              <a:ahLst/>
              <a:cxnLst/>
              <a:rect l="l" t="t" r="r" b="b"/>
              <a:pathLst>
                <a:path w="1158" h="644" extrusionOk="0">
                  <a:moveTo>
                    <a:pt x="574" y="1"/>
                  </a:moveTo>
                  <a:cubicBezTo>
                    <a:pt x="306" y="1"/>
                    <a:pt x="78" y="108"/>
                    <a:pt x="28" y="261"/>
                  </a:cubicBezTo>
                  <a:cubicBezTo>
                    <a:pt x="0" y="367"/>
                    <a:pt x="64" y="479"/>
                    <a:pt x="186" y="549"/>
                  </a:cubicBezTo>
                  <a:cubicBezTo>
                    <a:pt x="278" y="600"/>
                    <a:pt x="379" y="631"/>
                    <a:pt x="484" y="639"/>
                  </a:cubicBezTo>
                  <a:cubicBezTo>
                    <a:pt x="516" y="642"/>
                    <a:pt x="547" y="644"/>
                    <a:pt x="578" y="644"/>
                  </a:cubicBezTo>
                  <a:cubicBezTo>
                    <a:pt x="846" y="644"/>
                    <a:pt x="1078" y="534"/>
                    <a:pt x="1127" y="372"/>
                  </a:cubicBezTo>
                  <a:cubicBezTo>
                    <a:pt x="1157" y="264"/>
                    <a:pt x="1095" y="161"/>
                    <a:pt x="973" y="91"/>
                  </a:cubicBezTo>
                  <a:cubicBezTo>
                    <a:pt x="883" y="43"/>
                    <a:pt x="782" y="13"/>
                    <a:pt x="679" y="6"/>
                  </a:cubicBezTo>
                  <a:cubicBezTo>
                    <a:pt x="644" y="3"/>
                    <a:pt x="609" y="1"/>
                    <a:pt x="574" y="1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05;p33"/>
            <p:cNvSpPr/>
            <p:nvPr/>
          </p:nvSpPr>
          <p:spPr>
            <a:xfrm>
              <a:off x="5418525" y="4477250"/>
              <a:ext cx="30375" cy="16200"/>
            </a:xfrm>
            <a:custGeom>
              <a:avLst/>
              <a:gdLst/>
              <a:ahLst/>
              <a:cxnLst/>
              <a:rect l="l" t="t" r="r" b="b"/>
              <a:pathLst>
                <a:path w="1215" h="648" extrusionOk="0">
                  <a:moveTo>
                    <a:pt x="604" y="1"/>
                  </a:moveTo>
                  <a:cubicBezTo>
                    <a:pt x="566" y="1"/>
                    <a:pt x="527" y="3"/>
                    <a:pt x="488" y="8"/>
                  </a:cubicBezTo>
                  <a:cubicBezTo>
                    <a:pt x="191" y="49"/>
                    <a:pt x="0" y="217"/>
                    <a:pt x="66" y="394"/>
                  </a:cubicBezTo>
                  <a:lnTo>
                    <a:pt x="215" y="555"/>
                  </a:lnTo>
                  <a:cubicBezTo>
                    <a:pt x="313" y="611"/>
                    <a:pt x="452" y="648"/>
                    <a:pt x="594" y="648"/>
                  </a:cubicBezTo>
                  <a:cubicBezTo>
                    <a:pt x="639" y="648"/>
                    <a:pt x="683" y="644"/>
                    <a:pt x="726" y="637"/>
                  </a:cubicBezTo>
                  <a:cubicBezTo>
                    <a:pt x="1030" y="599"/>
                    <a:pt x="1214" y="426"/>
                    <a:pt x="1149" y="259"/>
                  </a:cubicBezTo>
                  <a:cubicBezTo>
                    <a:pt x="1124" y="194"/>
                    <a:pt x="1068" y="138"/>
                    <a:pt x="994" y="95"/>
                  </a:cubicBezTo>
                  <a:cubicBezTo>
                    <a:pt x="890" y="35"/>
                    <a:pt x="750" y="1"/>
                    <a:pt x="604" y="1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06;p33"/>
            <p:cNvSpPr/>
            <p:nvPr/>
          </p:nvSpPr>
          <p:spPr>
            <a:xfrm>
              <a:off x="3741925" y="5437525"/>
              <a:ext cx="29400" cy="16175"/>
            </a:xfrm>
            <a:custGeom>
              <a:avLst/>
              <a:gdLst/>
              <a:ahLst/>
              <a:cxnLst/>
              <a:rect l="l" t="t" r="r" b="b"/>
              <a:pathLst>
                <a:path w="1176" h="647" extrusionOk="0">
                  <a:moveTo>
                    <a:pt x="577" y="0"/>
                  </a:moveTo>
                  <a:cubicBezTo>
                    <a:pt x="326" y="0"/>
                    <a:pt x="106" y="102"/>
                    <a:pt x="35" y="248"/>
                  </a:cubicBezTo>
                  <a:cubicBezTo>
                    <a:pt x="0" y="360"/>
                    <a:pt x="64" y="470"/>
                    <a:pt x="199" y="548"/>
                  </a:cubicBezTo>
                  <a:lnTo>
                    <a:pt x="455" y="639"/>
                  </a:lnTo>
                  <a:cubicBezTo>
                    <a:pt x="496" y="644"/>
                    <a:pt x="537" y="646"/>
                    <a:pt x="577" y="646"/>
                  </a:cubicBezTo>
                  <a:cubicBezTo>
                    <a:pt x="836" y="646"/>
                    <a:pt x="1068" y="546"/>
                    <a:pt x="1135" y="400"/>
                  </a:cubicBezTo>
                  <a:cubicBezTo>
                    <a:pt x="1175" y="286"/>
                    <a:pt x="1114" y="170"/>
                    <a:pt x="981" y="94"/>
                  </a:cubicBezTo>
                  <a:cubicBezTo>
                    <a:pt x="899" y="49"/>
                    <a:pt x="807" y="20"/>
                    <a:pt x="714" y="10"/>
                  </a:cubicBezTo>
                  <a:cubicBezTo>
                    <a:pt x="668" y="3"/>
                    <a:pt x="622" y="0"/>
                    <a:pt x="577" y="0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07;p33"/>
            <p:cNvSpPr/>
            <p:nvPr/>
          </p:nvSpPr>
          <p:spPr>
            <a:xfrm>
              <a:off x="5397175" y="4430350"/>
              <a:ext cx="31225" cy="16200"/>
            </a:xfrm>
            <a:custGeom>
              <a:avLst/>
              <a:gdLst/>
              <a:ahLst/>
              <a:cxnLst/>
              <a:rect l="l" t="t" r="r" b="b"/>
              <a:pathLst>
                <a:path w="1249" h="648" extrusionOk="0">
                  <a:moveTo>
                    <a:pt x="620" y="1"/>
                  </a:moveTo>
                  <a:cubicBezTo>
                    <a:pt x="570" y="1"/>
                    <a:pt x="518" y="4"/>
                    <a:pt x="467" y="12"/>
                  </a:cubicBezTo>
                  <a:cubicBezTo>
                    <a:pt x="184" y="61"/>
                    <a:pt x="1" y="242"/>
                    <a:pt x="100" y="414"/>
                  </a:cubicBezTo>
                  <a:lnTo>
                    <a:pt x="237" y="550"/>
                  </a:lnTo>
                  <a:cubicBezTo>
                    <a:pt x="343" y="612"/>
                    <a:pt x="485" y="648"/>
                    <a:pt x="633" y="648"/>
                  </a:cubicBezTo>
                  <a:cubicBezTo>
                    <a:pt x="683" y="648"/>
                    <a:pt x="733" y="644"/>
                    <a:pt x="783" y="635"/>
                  </a:cubicBezTo>
                  <a:cubicBezTo>
                    <a:pt x="1087" y="582"/>
                    <a:pt x="1249" y="407"/>
                    <a:pt x="1163" y="234"/>
                  </a:cubicBezTo>
                  <a:cubicBezTo>
                    <a:pt x="1130" y="175"/>
                    <a:pt x="1081" y="126"/>
                    <a:pt x="1021" y="96"/>
                  </a:cubicBezTo>
                  <a:cubicBezTo>
                    <a:pt x="917" y="35"/>
                    <a:pt x="774" y="1"/>
                    <a:pt x="620" y="1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08;p33"/>
            <p:cNvSpPr/>
            <p:nvPr/>
          </p:nvSpPr>
          <p:spPr>
            <a:xfrm>
              <a:off x="3661025" y="5424925"/>
              <a:ext cx="29700" cy="16175"/>
            </a:xfrm>
            <a:custGeom>
              <a:avLst/>
              <a:gdLst/>
              <a:ahLst/>
              <a:cxnLst/>
              <a:rect l="l" t="t" r="r" b="b"/>
              <a:pathLst>
                <a:path w="1188" h="647" extrusionOk="0">
                  <a:moveTo>
                    <a:pt x="599" y="1"/>
                  </a:moveTo>
                  <a:cubicBezTo>
                    <a:pt x="358" y="1"/>
                    <a:pt x="139" y="89"/>
                    <a:pt x="65" y="227"/>
                  </a:cubicBezTo>
                  <a:cubicBezTo>
                    <a:pt x="1" y="347"/>
                    <a:pt x="58" y="469"/>
                    <a:pt x="200" y="552"/>
                  </a:cubicBezTo>
                  <a:lnTo>
                    <a:pt x="443" y="634"/>
                  </a:lnTo>
                  <a:cubicBezTo>
                    <a:pt x="491" y="642"/>
                    <a:pt x="540" y="646"/>
                    <a:pt x="589" y="646"/>
                  </a:cubicBezTo>
                  <a:cubicBezTo>
                    <a:pt x="828" y="646"/>
                    <a:pt x="1059" y="553"/>
                    <a:pt x="1129" y="416"/>
                  </a:cubicBezTo>
                  <a:cubicBezTo>
                    <a:pt x="1187" y="297"/>
                    <a:pt x="1126" y="175"/>
                    <a:pt x="985" y="93"/>
                  </a:cubicBezTo>
                  <a:cubicBezTo>
                    <a:pt x="914" y="54"/>
                    <a:pt x="837" y="28"/>
                    <a:pt x="758" y="14"/>
                  </a:cubicBezTo>
                  <a:cubicBezTo>
                    <a:pt x="705" y="5"/>
                    <a:pt x="652" y="1"/>
                    <a:pt x="599" y="1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09;p33"/>
            <p:cNvSpPr/>
            <p:nvPr/>
          </p:nvSpPr>
          <p:spPr>
            <a:xfrm>
              <a:off x="5371375" y="4384250"/>
              <a:ext cx="31450" cy="16150"/>
            </a:xfrm>
            <a:custGeom>
              <a:avLst/>
              <a:gdLst/>
              <a:ahLst/>
              <a:cxnLst/>
              <a:rect l="l" t="t" r="r" b="b"/>
              <a:pathLst>
                <a:path w="1258" h="646" extrusionOk="0">
                  <a:moveTo>
                    <a:pt x="633" y="1"/>
                  </a:moveTo>
                  <a:cubicBezTo>
                    <a:pt x="571" y="1"/>
                    <a:pt x="508" y="7"/>
                    <a:pt x="446" y="20"/>
                  </a:cubicBezTo>
                  <a:cubicBezTo>
                    <a:pt x="156" y="73"/>
                    <a:pt x="0" y="263"/>
                    <a:pt x="107" y="431"/>
                  </a:cubicBezTo>
                  <a:lnTo>
                    <a:pt x="230" y="550"/>
                  </a:lnTo>
                  <a:cubicBezTo>
                    <a:pt x="337" y="612"/>
                    <a:pt x="481" y="645"/>
                    <a:pt x="626" y="645"/>
                  </a:cubicBezTo>
                  <a:cubicBezTo>
                    <a:pt x="693" y="645"/>
                    <a:pt x="761" y="638"/>
                    <a:pt x="825" y="624"/>
                  </a:cubicBezTo>
                  <a:cubicBezTo>
                    <a:pt x="1110" y="567"/>
                    <a:pt x="1257" y="381"/>
                    <a:pt x="1157" y="218"/>
                  </a:cubicBezTo>
                  <a:cubicBezTo>
                    <a:pt x="1122" y="167"/>
                    <a:pt x="1075" y="125"/>
                    <a:pt x="1020" y="96"/>
                  </a:cubicBezTo>
                  <a:cubicBezTo>
                    <a:pt x="917" y="36"/>
                    <a:pt x="779" y="1"/>
                    <a:pt x="633" y="1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10;p33"/>
            <p:cNvSpPr/>
            <p:nvPr/>
          </p:nvSpPr>
          <p:spPr>
            <a:xfrm>
              <a:off x="3581750" y="5409525"/>
              <a:ext cx="30075" cy="16150"/>
            </a:xfrm>
            <a:custGeom>
              <a:avLst/>
              <a:gdLst/>
              <a:ahLst/>
              <a:cxnLst/>
              <a:rect l="l" t="t" r="r" b="b"/>
              <a:pathLst>
                <a:path w="1203" h="646" extrusionOk="0">
                  <a:moveTo>
                    <a:pt x="600" y="0"/>
                  </a:moveTo>
                  <a:cubicBezTo>
                    <a:pt x="374" y="0"/>
                    <a:pt x="159" y="84"/>
                    <a:pt x="77" y="216"/>
                  </a:cubicBezTo>
                  <a:cubicBezTo>
                    <a:pt x="1" y="334"/>
                    <a:pt x="58" y="465"/>
                    <a:pt x="207" y="552"/>
                  </a:cubicBezTo>
                  <a:lnTo>
                    <a:pt x="420" y="625"/>
                  </a:lnTo>
                  <a:cubicBezTo>
                    <a:pt x="482" y="639"/>
                    <a:pt x="546" y="646"/>
                    <a:pt x="609" y="646"/>
                  </a:cubicBezTo>
                  <a:cubicBezTo>
                    <a:pt x="830" y="646"/>
                    <a:pt x="1044" y="566"/>
                    <a:pt x="1121" y="433"/>
                  </a:cubicBezTo>
                  <a:cubicBezTo>
                    <a:pt x="1202" y="313"/>
                    <a:pt x="1145" y="184"/>
                    <a:pt x="997" y="97"/>
                  </a:cubicBezTo>
                  <a:cubicBezTo>
                    <a:pt x="933" y="62"/>
                    <a:pt x="863" y="36"/>
                    <a:pt x="792" y="22"/>
                  </a:cubicBezTo>
                  <a:cubicBezTo>
                    <a:pt x="729" y="7"/>
                    <a:pt x="664" y="0"/>
                    <a:pt x="600" y="0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11;p33"/>
            <p:cNvSpPr/>
            <p:nvPr/>
          </p:nvSpPr>
          <p:spPr>
            <a:xfrm>
              <a:off x="5341000" y="4339050"/>
              <a:ext cx="31775" cy="16175"/>
            </a:xfrm>
            <a:custGeom>
              <a:avLst/>
              <a:gdLst/>
              <a:ahLst/>
              <a:cxnLst/>
              <a:rect l="l" t="t" r="r" b="b"/>
              <a:pathLst>
                <a:path w="1271" h="647" extrusionOk="0">
                  <a:moveTo>
                    <a:pt x="624" y="1"/>
                  </a:moveTo>
                  <a:cubicBezTo>
                    <a:pt x="552" y="1"/>
                    <a:pt x="479" y="9"/>
                    <a:pt x="411" y="26"/>
                  </a:cubicBezTo>
                  <a:cubicBezTo>
                    <a:pt x="135" y="96"/>
                    <a:pt x="1" y="281"/>
                    <a:pt x="115" y="454"/>
                  </a:cubicBezTo>
                  <a:lnTo>
                    <a:pt x="236" y="547"/>
                  </a:lnTo>
                  <a:cubicBezTo>
                    <a:pt x="343" y="609"/>
                    <a:pt x="486" y="646"/>
                    <a:pt x="636" y="646"/>
                  </a:cubicBezTo>
                  <a:cubicBezTo>
                    <a:pt x="705" y="646"/>
                    <a:pt x="776" y="638"/>
                    <a:pt x="846" y="621"/>
                  </a:cubicBezTo>
                  <a:cubicBezTo>
                    <a:pt x="1123" y="551"/>
                    <a:pt x="1271" y="359"/>
                    <a:pt x="1143" y="195"/>
                  </a:cubicBezTo>
                  <a:cubicBezTo>
                    <a:pt x="1110" y="154"/>
                    <a:pt x="1071" y="122"/>
                    <a:pt x="1027" y="97"/>
                  </a:cubicBezTo>
                  <a:cubicBezTo>
                    <a:pt x="920" y="36"/>
                    <a:pt x="773" y="1"/>
                    <a:pt x="624" y="1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12;p33"/>
            <p:cNvSpPr/>
            <p:nvPr/>
          </p:nvSpPr>
          <p:spPr>
            <a:xfrm>
              <a:off x="3504400" y="5391500"/>
              <a:ext cx="30225" cy="16125"/>
            </a:xfrm>
            <a:custGeom>
              <a:avLst/>
              <a:gdLst/>
              <a:ahLst/>
              <a:cxnLst/>
              <a:rect l="l" t="t" r="r" b="b"/>
              <a:pathLst>
                <a:path w="1209" h="645" extrusionOk="0">
                  <a:moveTo>
                    <a:pt x="593" y="0"/>
                  </a:moveTo>
                  <a:cubicBezTo>
                    <a:pt x="384" y="0"/>
                    <a:pt x="184" y="68"/>
                    <a:pt x="92" y="188"/>
                  </a:cubicBezTo>
                  <a:cubicBezTo>
                    <a:pt x="0" y="316"/>
                    <a:pt x="50" y="460"/>
                    <a:pt x="213" y="555"/>
                  </a:cubicBezTo>
                  <a:lnTo>
                    <a:pt x="385" y="620"/>
                  </a:lnTo>
                  <a:cubicBezTo>
                    <a:pt x="452" y="637"/>
                    <a:pt x="524" y="645"/>
                    <a:pt x="596" y="645"/>
                  </a:cubicBezTo>
                  <a:cubicBezTo>
                    <a:pt x="808" y="645"/>
                    <a:pt x="1019" y="575"/>
                    <a:pt x="1114" y="451"/>
                  </a:cubicBezTo>
                  <a:cubicBezTo>
                    <a:pt x="1209" y="327"/>
                    <a:pt x="1154" y="187"/>
                    <a:pt x="999" y="97"/>
                  </a:cubicBezTo>
                  <a:cubicBezTo>
                    <a:pt x="944" y="65"/>
                    <a:pt x="884" y="42"/>
                    <a:pt x="821" y="28"/>
                  </a:cubicBezTo>
                  <a:cubicBezTo>
                    <a:pt x="747" y="9"/>
                    <a:pt x="669" y="0"/>
                    <a:pt x="593" y="0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13;p33"/>
            <p:cNvSpPr/>
            <p:nvPr/>
          </p:nvSpPr>
          <p:spPr>
            <a:xfrm>
              <a:off x="5305875" y="4294950"/>
              <a:ext cx="31575" cy="16225"/>
            </a:xfrm>
            <a:custGeom>
              <a:avLst/>
              <a:gdLst/>
              <a:ahLst/>
              <a:cxnLst/>
              <a:rect l="l" t="t" r="r" b="b"/>
              <a:pathLst>
                <a:path w="1263" h="649" extrusionOk="0">
                  <a:moveTo>
                    <a:pt x="612" y="1"/>
                  </a:moveTo>
                  <a:cubicBezTo>
                    <a:pt x="531" y="1"/>
                    <a:pt x="450" y="11"/>
                    <a:pt x="374" y="32"/>
                  </a:cubicBezTo>
                  <a:cubicBezTo>
                    <a:pt x="112" y="119"/>
                    <a:pt x="1" y="307"/>
                    <a:pt x="136" y="467"/>
                  </a:cubicBezTo>
                  <a:lnTo>
                    <a:pt x="242" y="555"/>
                  </a:lnTo>
                  <a:cubicBezTo>
                    <a:pt x="348" y="615"/>
                    <a:pt x="488" y="648"/>
                    <a:pt x="633" y="648"/>
                  </a:cubicBezTo>
                  <a:cubicBezTo>
                    <a:pt x="713" y="648"/>
                    <a:pt x="795" y="638"/>
                    <a:pt x="873" y="616"/>
                  </a:cubicBezTo>
                  <a:cubicBezTo>
                    <a:pt x="1156" y="534"/>
                    <a:pt x="1262" y="342"/>
                    <a:pt x="1134" y="185"/>
                  </a:cubicBezTo>
                  <a:cubicBezTo>
                    <a:pt x="1103" y="152"/>
                    <a:pt x="1069" y="124"/>
                    <a:pt x="1030" y="102"/>
                  </a:cubicBezTo>
                  <a:cubicBezTo>
                    <a:pt x="919" y="38"/>
                    <a:pt x="766" y="1"/>
                    <a:pt x="612" y="1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314;p33"/>
            <p:cNvSpPr/>
            <p:nvPr/>
          </p:nvSpPr>
          <p:spPr>
            <a:xfrm>
              <a:off x="3428775" y="5370700"/>
              <a:ext cx="30375" cy="16200"/>
            </a:xfrm>
            <a:custGeom>
              <a:avLst/>
              <a:gdLst/>
              <a:ahLst/>
              <a:cxnLst/>
              <a:rect l="l" t="t" r="r" b="b"/>
              <a:pathLst>
                <a:path w="1215" h="648" extrusionOk="0">
                  <a:moveTo>
                    <a:pt x="599" y="1"/>
                  </a:moveTo>
                  <a:cubicBezTo>
                    <a:pt x="399" y="1"/>
                    <a:pt x="208" y="64"/>
                    <a:pt x="106" y="175"/>
                  </a:cubicBezTo>
                  <a:cubicBezTo>
                    <a:pt x="0" y="302"/>
                    <a:pt x="50" y="454"/>
                    <a:pt x="215" y="549"/>
                  </a:cubicBezTo>
                  <a:lnTo>
                    <a:pt x="350" y="610"/>
                  </a:lnTo>
                  <a:cubicBezTo>
                    <a:pt x="432" y="636"/>
                    <a:pt x="520" y="648"/>
                    <a:pt x="605" y="648"/>
                  </a:cubicBezTo>
                  <a:cubicBezTo>
                    <a:pt x="808" y="648"/>
                    <a:pt x="1003" y="582"/>
                    <a:pt x="1107" y="475"/>
                  </a:cubicBezTo>
                  <a:cubicBezTo>
                    <a:pt x="1214" y="345"/>
                    <a:pt x="1166" y="191"/>
                    <a:pt x="1002" y="96"/>
                  </a:cubicBezTo>
                  <a:cubicBezTo>
                    <a:pt x="959" y="72"/>
                    <a:pt x="912" y="53"/>
                    <a:pt x="863" y="40"/>
                  </a:cubicBezTo>
                  <a:cubicBezTo>
                    <a:pt x="778" y="13"/>
                    <a:pt x="688" y="1"/>
                    <a:pt x="599" y="1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15;p33"/>
            <p:cNvSpPr/>
            <p:nvPr/>
          </p:nvSpPr>
          <p:spPr>
            <a:xfrm>
              <a:off x="5266125" y="4252350"/>
              <a:ext cx="31900" cy="16175"/>
            </a:xfrm>
            <a:custGeom>
              <a:avLst/>
              <a:gdLst/>
              <a:ahLst/>
              <a:cxnLst/>
              <a:rect l="l" t="t" r="r" b="b"/>
              <a:pathLst>
                <a:path w="1276" h="647" extrusionOk="0">
                  <a:moveTo>
                    <a:pt x="642" y="1"/>
                  </a:moveTo>
                  <a:cubicBezTo>
                    <a:pt x="548" y="1"/>
                    <a:pt x="452" y="15"/>
                    <a:pt x="367" y="45"/>
                  </a:cubicBezTo>
                  <a:cubicBezTo>
                    <a:pt x="91" y="132"/>
                    <a:pt x="0" y="324"/>
                    <a:pt x="149" y="484"/>
                  </a:cubicBezTo>
                  <a:lnTo>
                    <a:pt x="243" y="554"/>
                  </a:lnTo>
                  <a:cubicBezTo>
                    <a:pt x="346" y="614"/>
                    <a:pt x="492" y="647"/>
                    <a:pt x="637" y="647"/>
                  </a:cubicBezTo>
                  <a:cubicBezTo>
                    <a:pt x="732" y="647"/>
                    <a:pt x="826" y="633"/>
                    <a:pt x="909" y="604"/>
                  </a:cubicBezTo>
                  <a:cubicBezTo>
                    <a:pt x="1178" y="514"/>
                    <a:pt x="1276" y="316"/>
                    <a:pt x="1120" y="161"/>
                  </a:cubicBezTo>
                  <a:cubicBezTo>
                    <a:pt x="1092" y="134"/>
                    <a:pt x="1063" y="112"/>
                    <a:pt x="1029" y="94"/>
                  </a:cubicBezTo>
                  <a:cubicBezTo>
                    <a:pt x="925" y="33"/>
                    <a:pt x="784" y="1"/>
                    <a:pt x="642" y="1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16;p33"/>
            <p:cNvSpPr/>
            <p:nvPr/>
          </p:nvSpPr>
          <p:spPr>
            <a:xfrm>
              <a:off x="3355450" y="5347325"/>
              <a:ext cx="30575" cy="16125"/>
            </a:xfrm>
            <a:custGeom>
              <a:avLst/>
              <a:gdLst/>
              <a:ahLst/>
              <a:cxnLst/>
              <a:rect l="l" t="t" r="r" b="b"/>
              <a:pathLst>
                <a:path w="1223" h="645" extrusionOk="0">
                  <a:moveTo>
                    <a:pt x="616" y="0"/>
                  </a:moveTo>
                  <a:cubicBezTo>
                    <a:pt x="424" y="0"/>
                    <a:pt x="236" y="56"/>
                    <a:pt x="127" y="158"/>
                  </a:cubicBezTo>
                  <a:cubicBezTo>
                    <a:pt x="0" y="281"/>
                    <a:pt x="44" y="454"/>
                    <a:pt x="215" y="551"/>
                  </a:cubicBezTo>
                  <a:lnTo>
                    <a:pt x="321" y="597"/>
                  </a:lnTo>
                  <a:cubicBezTo>
                    <a:pt x="415" y="629"/>
                    <a:pt x="515" y="644"/>
                    <a:pt x="612" y="644"/>
                  </a:cubicBezTo>
                  <a:cubicBezTo>
                    <a:pt x="804" y="644"/>
                    <a:pt x="986" y="586"/>
                    <a:pt x="1093" y="486"/>
                  </a:cubicBezTo>
                  <a:cubicBezTo>
                    <a:pt x="1223" y="355"/>
                    <a:pt x="1184" y="196"/>
                    <a:pt x="1008" y="94"/>
                  </a:cubicBezTo>
                  <a:cubicBezTo>
                    <a:pt x="971" y="73"/>
                    <a:pt x="933" y="55"/>
                    <a:pt x="892" y="43"/>
                  </a:cubicBezTo>
                  <a:cubicBezTo>
                    <a:pt x="805" y="14"/>
                    <a:pt x="710" y="0"/>
                    <a:pt x="616" y="0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317;p33"/>
            <p:cNvSpPr/>
            <p:nvPr/>
          </p:nvSpPr>
          <p:spPr>
            <a:xfrm>
              <a:off x="5222275" y="4211150"/>
              <a:ext cx="31925" cy="16050"/>
            </a:xfrm>
            <a:custGeom>
              <a:avLst/>
              <a:gdLst/>
              <a:ahLst/>
              <a:cxnLst/>
              <a:rect l="l" t="t" r="r" b="b"/>
              <a:pathLst>
                <a:path w="1277" h="642" extrusionOk="0">
                  <a:moveTo>
                    <a:pt x="632" y="0"/>
                  </a:moveTo>
                  <a:cubicBezTo>
                    <a:pt x="526" y="0"/>
                    <a:pt x="420" y="17"/>
                    <a:pt x="326" y="51"/>
                  </a:cubicBezTo>
                  <a:cubicBezTo>
                    <a:pt x="70" y="150"/>
                    <a:pt x="1" y="347"/>
                    <a:pt x="165" y="499"/>
                  </a:cubicBezTo>
                  <a:lnTo>
                    <a:pt x="236" y="547"/>
                  </a:lnTo>
                  <a:cubicBezTo>
                    <a:pt x="344" y="610"/>
                    <a:pt x="490" y="642"/>
                    <a:pt x="637" y="642"/>
                  </a:cubicBezTo>
                  <a:cubicBezTo>
                    <a:pt x="742" y="642"/>
                    <a:pt x="847" y="626"/>
                    <a:pt x="937" y="593"/>
                  </a:cubicBezTo>
                  <a:cubicBezTo>
                    <a:pt x="1200" y="499"/>
                    <a:pt x="1276" y="297"/>
                    <a:pt x="1106" y="150"/>
                  </a:cubicBezTo>
                  <a:cubicBezTo>
                    <a:pt x="1082" y="128"/>
                    <a:pt x="1057" y="110"/>
                    <a:pt x="1029" y="94"/>
                  </a:cubicBezTo>
                  <a:cubicBezTo>
                    <a:pt x="924" y="33"/>
                    <a:pt x="779" y="0"/>
                    <a:pt x="632" y="0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318;p33"/>
            <p:cNvSpPr/>
            <p:nvPr/>
          </p:nvSpPr>
          <p:spPr>
            <a:xfrm>
              <a:off x="3284775" y="5321450"/>
              <a:ext cx="30725" cy="16200"/>
            </a:xfrm>
            <a:custGeom>
              <a:avLst/>
              <a:gdLst/>
              <a:ahLst/>
              <a:cxnLst/>
              <a:rect l="l" t="t" r="r" b="b"/>
              <a:pathLst>
                <a:path w="1229" h="648" extrusionOk="0">
                  <a:moveTo>
                    <a:pt x="614" y="1"/>
                  </a:moveTo>
                  <a:cubicBezTo>
                    <a:pt x="434" y="1"/>
                    <a:pt x="256" y="50"/>
                    <a:pt x="141" y="142"/>
                  </a:cubicBezTo>
                  <a:cubicBezTo>
                    <a:pt x="0" y="273"/>
                    <a:pt x="37" y="442"/>
                    <a:pt x="222" y="548"/>
                  </a:cubicBezTo>
                  <a:lnTo>
                    <a:pt x="307" y="590"/>
                  </a:lnTo>
                  <a:cubicBezTo>
                    <a:pt x="401" y="628"/>
                    <a:pt x="510" y="647"/>
                    <a:pt x="618" y="647"/>
                  </a:cubicBezTo>
                  <a:cubicBezTo>
                    <a:pt x="793" y="647"/>
                    <a:pt x="964" y="597"/>
                    <a:pt x="1065" y="503"/>
                  </a:cubicBezTo>
                  <a:cubicBezTo>
                    <a:pt x="1228" y="371"/>
                    <a:pt x="1189" y="199"/>
                    <a:pt x="1001" y="92"/>
                  </a:cubicBezTo>
                  <a:cubicBezTo>
                    <a:pt x="978" y="78"/>
                    <a:pt x="952" y="66"/>
                    <a:pt x="927" y="56"/>
                  </a:cubicBezTo>
                  <a:cubicBezTo>
                    <a:pt x="831" y="19"/>
                    <a:pt x="723" y="1"/>
                    <a:pt x="614" y="1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19;p33"/>
            <p:cNvSpPr/>
            <p:nvPr/>
          </p:nvSpPr>
          <p:spPr>
            <a:xfrm>
              <a:off x="5174225" y="4171550"/>
              <a:ext cx="31400" cy="16100"/>
            </a:xfrm>
            <a:custGeom>
              <a:avLst/>
              <a:gdLst/>
              <a:ahLst/>
              <a:cxnLst/>
              <a:rect l="l" t="t" r="r" b="b"/>
              <a:pathLst>
                <a:path w="1256" h="644" extrusionOk="0">
                  <a:moveTo>
                    <a:pt x="642" y="0"/>
                  </a:moveTo>
                  <a:cubicBezTo>
                    <a:pt x="524" y="0"/>
                    <a:pt x="403" y="22"/>
                    <a:pt x="297" y="67"/>
                  </a:cubicBezTo>
                  <a:cubicBezTo>
                    <a:pt x="49" y="169"/>
                    <a:pt x="1" y="371"/>
                    <a:pt x="193" y="514"/>
                  </a:cubicBezTo>
                  <a:lnTo>
                    <a:pt x="243" y="551"/>
                  </a:lnTo>
                  <a:cubicBezTo>
                    <a:pt x="345" y="610"/>
                    <a:pt x="488" y="643"/>
                    <a:pt x="634" y="643"/>
                  </a:cubicBezTo>
                  <a:cubicBezTo>
                    <a:pt x="750" y="643"/>
                    <a:pt x="868" y="622"/>
                    <a:pt x="967" y="576"/>
                  </a:cubicBezTo>
                  <a:cubicBezTo>
                    <a:pt x="1220" y="468"/>
                    <a:pt x="1255" y="268"/>
                    <a:pt x="1077" y="124"/>
                  </a:cubicBezTo>
                  <a:cubicBezTo>
                    <a:pt x="1061" y="113"/>
                    <a:pt x="1046" y="102"/>
                    <a:pt x="1029" y="92"/>
                  </a:cubicBezTo>
                  <a:cubicBezTo>
                    <a:pt x="924" y="32"/>
                    <a:pt x="785" y="0"/>
                    <a:pt x="642" y="0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320;p33"/>
            <p:cNvSpPr/>
            <p:nvPr/>
          </p:nvSpPr>
          <p:spPr>
            <a:xfrm>
              <a:off x="3216925" y="5293150"/>
              <a:ext cx="30700" cy="16175"/>
            </a:xfrm>
            <a:custGeom>
              <a:avLst/>
              <a:gdLst/>
              <a:ahLst/>
              <a:cxnLst/>
              <a:rect l="l" t="t" r="r" b="b"/>
              <a:pathLst>
                <a:path w="1228" h="647" extrusionOk="0">
                  <a:moveTo>
                    <a:pt x="608" y="1"/>
                  </a:moveTo>
                  <a:cubicBezTo>
                    <a:pt x="442" y="1"/>
                    <a:pt x="277" y="43"/>
                    <a:pt x="170" y="124"/>
                  </a:cubicBezTo>
                  <a:cubicBezTo>
                    <a:pt x="0" y="255"/>
                    <a:pt x="16" y="436"/>
                    <a:pt x="215" y="551"/>
                  </a:cubicBezTo>
                  <a:lnTo>
                    <a:pt x="279" y="580"/>
                  </a:lnTo>
                  <a:lnTo>
                    <a:pt x="272" y="584"/>
                  </a:lnTo>
                  <a:cubicBezTo>
                    <a:pt x="373" y="626"/>
                    <a:pt x="489" y="647"/>
                    <a:pt x="604" y="647"/>
                  </a:cubicBezTo>
                  <a:cubicBezTo>
                    <a:pt x="773" y="647"/>
                    <a:pt x="941" y="602"/>
                    <a:pt x="1058" y="515"/>
                  </a:cubicBezTo>
                  <a:cubicBezTo>
                    <a:pt x="1227" y="386"/>
                    <a:pt x="1198" y="206"/>
                    <a:pt x="1005" y="95"/>
                  </a:cubicBezTo>
                  <a:cubicBezTo>
                    <a:pt x="987" y="85"/>
                    <a:pt x="968" y="75"/>
                    <a:pt x="950" y="67"/>
                  </a:cubicBezTo>
                  <a:cubicBezTo>
                    <a:pt x="849" y="22"/>
                    <a:pt x="728" y="1"/>
                    <a:pt x="608" y="1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321;p33"/>
            <p:cNvSpPr/>
            <p:nvPr/>
          </p:nvSpPr>
          <p:spPr>
            <a:xfrm>
              <a:off x="5122450" y="4133600"/>
              <a:ext cx="31025" cy="16200"/>
            </a:xfrm>
            <a:custGeom>
              <a:avLst/>
              <a:gdLst/>
              <a:ahLst/>
              <a:cxnLst/>
              <a:rect l="l" t="t" r="r" b="b"/>
              <a:pathLst>
                <a:path w="1241" h="648" extrusionOk="0">
                  <a:moveTo>
                    <a:pt x="618" y="1"/>
                  </a:moveTo>
                  <a:cubicBezTo>
                    <a:pt x="492" y="1"/>
                    <a:pt x="365" y="25"/>
                    <a:pt x="261" y="74"/>
                  </a:cubicBezTo>
                  <a:cubicBezTo>
                    <a:pt x="28" y="192"/>
                    <a:pt x="0" y="397"/>
                    <a:pt x="199" y="530"/>
                  </a:cubicBezTo>
                  <a:lnTo>
                    <a:pt x="229" y="553"/>
                  </a:lnTo>
                  <a:cubicBezTo>
                    <a:pt x="334" y="615"/>
                    <a:pt x="478" y="647"/>
                    <a:pt x="623" y="647"/>
                  </a:cubicBezTo>
                  <a:cubicBezTo>
                    <a:pt x="750" y="647"/>
                    <a:pt x="878" y="622"/>
                    <a:pt x="980" y="570"/>
                  </a:cubicBezTo>
                  <a:cubicBezTo>
                    <a:pt x="1213" y="452"/>
                    <a:pt x="1241" y="254"/>
                    <a:pt x="1041" y="114"/>
                  </a:cubicBezTo>
                  <a:cubicBezTo>
                    <a:pt x="1030" y="107"/>
                    <a:pt x="1018" y="99"/>
                    <a:pt x="1005" y="91"/>
                  </a:cubicBezTo>
                  <a:cubicBezTo>
                    <a:pt x="900" y="31"/>
                    <a:pt x="760" y="1"/>
                    <a:pt x="618" y="1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322;p33"/>
            <p:cNvSpPr/>
            <p:nvPr/>
          </p:nvSpPr>
          <p:spPr>
            <a:xfrm>
              <a:off x="3151900" y="5262500"/>
              <a:ext cx="30825" cy="16150"/>
            </a:xfrm>
            <a:custGeom>
              <a:avLst/>
              <a:gdLst/>
              <a:ahLst/>
              <a:cxnLst/>
              <a:rect l="l" t="t" r="r" b="b"/>
              <a:pathLst>
                <a:path w="1233" h="646" extrusionOk="0">
                  <a:moveTo>
                    <a:pt x="618" y="0"/>
                  </a:moveTo>
                  <a:cubicBezTo>
                    <a:pt x="462" y="0"/>
                    <a:pt x="306" y="38"/>
                    <a:pt x="198" y="110"/>
                  </a:cubicBezTo>
                  <a:cubicBezTo>
                    <a:pt x="0" y="242"/>
                    <a:pt x="23" y="434"/>
                    <a:pt x="229" y="553"/>
                  </a:cubicBezTo>
                  <a:lnTo>
                    <a:pt x="250" y="565"/>
                  </a:lnTo>
                  <a:cubicBezTo>
                    <a:pt x="356" y="620"/>
                    <a:pt x="486" y="646"/>
                    <a:pt x="616" y="646"/>
                  </a:cubicBezTo>
                  <a:cubicBezTo>
                    <a:pt x="774" y="646"/>
                    <a:pt x="931" y="607"/>
                    <a:pt x="1043" y="533"/>
                  </a:cubicBezTo>
                  <a:cubicBezTo>
                    <a:pt x="1233" y="407"/>
                    <a:pt x="1214" y="213"/>
                    <a:pt x="1005" y="91"/>
                  </a:cubicBezTo>
                  <a:cubicBezTo>
                    <a:pt x="996" y="87"/>
                    <a:pt x="987" y="82"/>
                    <a:pt x="977" y="78"/>
                  </a:cubicBezTo>
                  <a:cubicBezTo>
                    <a:pt x="875" y="25"/>
                    <a:pt x="747" y="0"/>
                    <a:pt x="618" y="0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323;p33"/>
            <p:cNvSpPr/>
            <p:nvPr/>
          </p:nvSpPr>
          <p:spPr>
            <a:xfrm>
              <a:off x="5066775" y="4097575"/>
              <a:ext cx="30350" cy="16225"/>
            </a:xfrm>
            <a:custGeom>
              <a:avLst/>
              <a:gdLst/>
              <a:ahLst/>
              <a:cxnLst/>
              <a:rect l="l" t="t" r="r" b="b"/>
              <a:pathLst>
                <a:path w="1214" h="649" extrusionOk="0">
                  <a:moveTo>
                    <a:pt x="625" y="0"/>
                  </a:moveTo>
                  <a:cubicBezTo>
                    <a:pt x="483" y="0"/>
                    <a:pt x="339" y="33"/>
                    <a:pt x="225" y="95"/>
                  </a:cubicBezTo>
                  <a:cubicBezTo>
                    <a:pt x="7" y="213"/>
                    <a:pt x="1" y="414"/>
                    <a:pt x="207" y="550"/>
                  </a:cubicBezTo>
                  <a:lnTo>
                    <a:pt x="214" y="553"/>
                  </a:lnTo>
                  <a:cubicBezTo>
                    <a:pt x="323" y="616"/>
                    <a:pt x="466" y="648"/>
                    <a:pt x="610" y="648"/>
                  </a:cubicBezTo>
                  <a:cubicBezTo>
                    <a:pt x="749" y="648"/>
                    <a:pt x="890" y="618"/>
                    <a:pt x="1002" y="557"/>
                  </a:cubicBezTo>
                  <a:cubicBezTo>
                    <a:pt x="1214" y="435"/>
                    <a:pt x="1212" y="230"/>
                    <a:pt x="1013" y="99"/>
                  </a:cubicBezTo>
                  <a:lnTo>
                    <a:pt x="1000" y="90"/>
                  </a:lnTo>
                  <a:cubicBezTo>
                    <a:pt x="896" y="30"/>
                    <a:pt x="761" y="0"/>
                    <a:pt x="625" y="0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324;p33"/>
            <p:cNvSpPr/>
            <p:nvPr/>
          </p:nvSpPr>
          <p:spPr>
            <a:xfrm>
              <a:off x="3090400" y="5229700"/>
              <a:ext cx="30725" cy="16125"/>
            </a:xfrm>
            <a:custGeom>
              <a:avLst/>
              <a:gdLst/>
              <a:ahLst/>
              <a:cxnLst/>
              <a:rect l="l" t="t" r="r" b="b"/>
              <a:pathLst>
                <a:path w="1229" h="645" extrusionOk="0">
                  <a:moveTo>
                    <a:pt x="620" y="0"/>
                  </a:moveTo>
                  <a:cubicBezTo>
                    <a:pt x="474" y="0"/>
                    <a:pt x="327" y="33"/>
                    <a:pt x="219" y="96"/>
                  </a:cubicBezTo>
                  <a:cubicBezTo>
                    <a:pt x="0" y="223"/>
                    <a:pt x="8" y="425"/>
                    <a:pt x="222" y="548"/>
                  </a:cubicBezTo>
                  <a:lnTo>
                    <a:pt x="229" y="552"/>
                  </a:lnTo>
                  <a:cubicBezTo>
                    <a:pt x="335" y="613"/>
                    <a:pt x="479" y="645"/>
                    <a:pt x="622" y="645"/>
                  </a:cubicBezTo>
                  <a:cubicBezTo>
                    <a:pt x="766" y="645"/>
                    <a:pt x="910" y="613"/>
                    <a:pt x="1016" y="548"/>
                  </a:cubicBezTo>
                  <a:cubicBezTo>
                    <a:pt x="1228" y="425"/>
                    <a:pt x="1220" y="214"/>
                    <a:pt x="1006" y="92"/>
                  </a:cubicBezTo>
                  <a:cubicBezTo>
                    <a:pt x="899" y="30"/>
                    <a:pt x="760" y="0"/>
                    <a:pt x="620" y="0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325;p33"/>
            <p:cNvSpPr/>
            <p:nvPr/>
          </p:nvSpPr>
          <p:spPr>
            <a:xfrm>
              <a:off x="5007375" y="4063525"/>
              <a:ext cx="30550" cy="16200"/>
            </a:xfrm>
            <a:custGeom>
              <a:avLst/>
              <a:gdLst/>
              <a:ahLst/>
              <a:cxnLst/>
              <a:rect l="l" t="t" r="r" b="b"/>
              <a:pathLst>
                <a:path w="1222" h="648" extrusionOk="0">
                  <a:moveTo>
                    <a:pt x="599" y="1"/>
                  </a:moveTo>
                  <a:cubicBezTo>
                    <a:pt x="453" y="1"/>
                    <a:pt x="307" y="34"/>
                    <a:pt x="198" y="102"/>
                  </a:cubicBezTo>
                  <a:cubicBezTo>
                    <a:pt x="0" y="233"/>
                    <a:pt x="2" y="429"/>
                    <a:pt x="215" y="553"/>
                  </a:cubicBezTo>
                  <a:lnTo>
                    <a:pt x="229" y="562"/>
                  </a:lnTo>
                  <a:cubicBezTo>
                    <a:pt x="336" y="619"/>
                    <a:pt x="476" y="647"/>
                    <a:pt x="614" y="647"/>
                  </a:cubicBezTo>
                  <a:cubicBezTo>
                    <a:pt x="763" y="647"/>
                    <a:pt x="911" y="615"/>
                    <a:pt x="1016" y="549"/>
                  </a:cubicBezTo>
                  <a:cubicBezTo>
                    <a:pt x="1221" y="414"/>
                    <a:pt x="1206" y="216"/>
                    <a:pt x="986" y="89"/>
                  </a:cubicBezTo>
                  <a:cubicBezTo>
                    <a:pt x="878" y="31"/>
                    <a:pt x="738" y="1"/>
                    <a:pt x="599" y="1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326;p33"/>
            <p:cNvSpPr/>
            <p:nvPr/>
          </p:nvSpPr>
          <p:spPr>
            <a:xfrm>
              <a:off x="3032125" y="5194925"/>
              <a:ext cx="30850" cy="16175"/>
            </a:xfrm>
            <a:custGeom>
              <a:avLst/>
              <a:gdLst/>
              <a:ahLst/>
              <a:cxnLst/>
              <a:rect l="l" t="t" r="r" b="b"/>
              <a:pathLst>
                <a:path w="1234" h="647" extrusionOk="0">
                  <a:moveTo>
                    <a:pt x="624" y="0"/>
                  </a:moveTo>
                  <a:cubicBezTo>
                    <a:pt x="493" y="0"/>
                    <a:pt x="360" y="29"/>
                    <a:pt x="254" y="87"/>
                  </a:cubicBezTo>
                  <a:cubicBezTo>
                    <a:pt x="13" y="202"/>
                    <a:pt x="0" y="407"/>
                    <a:pt x="207" y="543"/>
                  </a:cubicBezTo>
                  <a:lnTo>
                    <a:pt x="221" y="550"/>
                  </a:lnTo>
                  <a:cubicBezTo>
                    <a:pt x="331" y="614"/>
                    <a:pt x="473" y="647"/>
                    <a:pt x="616" y="647"/>
                  </a:cubicBezTo>
                  <a:cubicBezTo>
                    <a:pt x="750" y="647"/>
                    <a:pt x="884" y="619"/>
                    <a:pt x="993" y="563"/>
                  </a:cubicBezTo>
                  <a:cubicBezTo>
                    <a:pt x="1234" y="440"/>
                    <a:pt x="1233" y="235"/>
                    <a:pt x="1026" y="107"/>
                  </a:cubicBezTo>
                  <a:cubicBezTo>
                    <a:pt x="1017" y="101"/>
                    <a:pt x="1010" y="97"/>
                    <a:pt x="1000" y="92"/>
                  </a:cubicBezTo>
                  <a:cubicBezTo>
                    <a:pt x="894" y="31"/>
                    <a:pt x="760" y="0"/>
                    <a:pt x="624" y="0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327;p33"/>
            <p:cNvSpPr/>
            <p:nvPr/>
          </p:nvSpPr>
          <p:spPr>
            <a:xfrm>
              <a:off x="4944125" y="4031550"/>
              <a:ext cx="30825" cy="16250"/>
            </a:xfrm>
            <a:custGeom>
              <a:avLst/>
              <a:gdLst/>
              <a:ahLst/>
              <a:cxnLst/>
              <a:rect l="l" t="t" r="r" b="b"/>
              <a:pathLst>
                <a:path w="1233" h="650" extrusionOk="0">
                  <a:moveTo>
                    <a:pt x="618" y="1"/>
                  </a:moveTo>
                  <a:cubicBezTo>
                    <a:pt x="457" y="1"/>
                    <a:pt x="298" y="42"/>
                    <a:pt x="190" y="119"/>
                  </a:cubicBezTo>
                  <a:cubicBezTo>
                    <a:pt x="0" y="246"/>
                    <a:pt x="30" y="436"/>
                    <a:pt x="236" y="554"/>
                  </a:cubicBezTo>
                  <a:lnTo>
                    <a:pt x="264" y="572"/>
                  </a:lnTo>
                  <a:cubicBezTo>
                    <a:pt x="367" y="624"/>
                    <a:pt x="494" y="649"/>
                    <a:pt x="621" y="649"/>
                  </a:cubicBezTo>
                  <a:cubicBezTo>
                    <a:pt x="782" y="649"/>
                    <a:pt x="941" y="608"/>
                    <a:pt x="1043" y="530"/>
                  </a:cubicBezTo>
                  <a:cubicBezTo>
                    <a:pt x="1233" y="405"/>
                    <a:pt x="1216" y="217"/>
                    <a:pt x="1022" y="105"/>
                  </a:cubicBezTo>
                  <a:cubicBezTo>
                    <a:pt x="1005" y="94"/>
                    <a:pt x="987" y="86"/>
                    <a:pt x="970" y="77"/>
                  </a:cubicBezTo>
                  <a:cubicBezTo>
                    <a:pt x="868" y="26"/>
                    <a:pt x="742" y="1"/>
                    <a:pt x="618" y="1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328;p33"/>
            <p:cNvSpPr/>
            <p:nvPr/>
          </p:nvSpPr>
          <p:spPr>
            <a:xfrm>
              <a:off x="2977475" y="5158150"/>
              <a:ext cx="31050" cy="16150"/>
            </a:xfrm>
            <a:custGeom>
              <a:avLst/>
              <a:gdLst/>
              <a:ahLst/>
              <a:cxnLst/>
              <a:rect l="l" t="t" r="r" b="b"/>
              <a:pathLst>
                <a:path w="1242" h="646" extrusionOk="0">
                  <a:moveTo>
                    <a:pt x="624" y="0"/>
                  </a:moveTo>
                  <a:cubicBezTo>
                    <a:pt x="504" y="0"/>
                    <a:pt x="381" y="24"/>
                    <a:pt x="275" y="71"/>
                  </a:cubicBezTo>
                  <a:cubicBezTo>
                    <a:pt x="42" y="183"/>
                    <a:pt x="1" y="388"/>
                    <a:pt x="193" y="523"/>
                  </a:cubicBezTo>
                  <a:lnTo>
                    <a:pt x="236" y="548"/>
                  </a:lnTo>
                  <a:cubicBezTo>
                    <a:pt x="348" y="612"/>
                    <a:pt x="493" y="645"/>
                    <a:pt x="635" y="645"/>
                  </a:cubicBezTo>
                  <a:cubicBezTo>
                    <a:pt x="756" y="645"/>
                    <a:pt x="876" y="621"/>
                    <a:pt x="974" y="573"/>
                  </a:cubicBezTo>
                  <a:cubicBezTo>
                    <a:pt x="1220" y="461"/>
                    <a:pt x="1241" y="261"/>
                    <a:pt x="1056" y="121"/>
                  </a:cubicBezTo>
                  <a:cubicBezTo>
                    <a:pt x="1043" y="112"/>
                    <a:pt x="1029" y="103"/>
                    <a:pt x="1015" y="96"/>
                  </a:cubicBezTo>
                  <a:cubicBezTo>
                    <a:pt x="907" y="33"/>
                    <a:pt x="767" y="0"/>
                    <a:pt x="624" y="0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329;p33"/>
            <p:cNvSpPr/>
            <p:nvPr/>
          </p:nvSpPr>
          <p:spPr>
            <a:xfrm>
              <a:off x="4878575" y="4001850"/>
              <a:ext cx="30550" cy="16200"/>
            </a:xfrm>
            <a:custGeom>
              <a:avLst/>
              <a:gdLst/>
              <a:ahLst/>
              <a:cxnLst/>
              <a:rect l="l" t="t" r="r" b="b"/>
              <a:pathLst>
                <a:path w="1222" h="648" extrusionOk="0">
                  <a:moveTo>
                    <a:pt x="597" y="1"/>
                  </a:moveTo>
                  <a:cubicBezTo>
                    <a:pt x="429" y="1"/>
                    <a:pt x="264" y="46"/>
                    <a:pt x="155" y="133"/>
                  </a:cubicBezTo>
                  <a:cubicBezTo>
                    <a:pt x="0" y="264"/>
                    <a:pt x="23" y="441"/>
                    <a:pt x="214" y="552"/>
                  </a:cubicBezTo>
                  <a:lnTo>
                    <a:pt x="285" y="585"/>
                  </a:lnTo>
                  <a:cubicBezTo>
                    <a:pt x="386" y="627"/>
                    <a:pt x="502" y="648"/>
                    <a:pt x="616" y="648"/>
                  </a:cubicBezTo>
                  <a:cubicBezTo>
                    <a:pt x="782" y="648"/>
                    <a:pt x="943" y="603"/>
                    <a:pt x="1043" y="515"/>
                  </a:cubicBezTo>
                  <a:cubicBezTo>
                    <a:pt x="1221" y="383"/>
                    <a:pt x="1192" y="210"/>
                    <a:pt x="1005" y="103"/>
                  </a:cubicBezTo>
                  <a:cubicBezTo>
                    <a:pt x="982" y="89"/>
                    <a:pt x="959" y="78"/>
                    <a:pt x="934" y="68"/>
                  </a:cubicBezTo>
                  <a:cubicBezTo>
                    <a:pt x="833" y="23"/>
                    <a:pt x="714" y="1"/>
                    <a:pt x="597" y="1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330;p33"/>
            <p:cNvSpPr/>
            <p:nvPr/>
          </p:nvSpPr>
          <p:spPr>
            <a:xfrm>
              <a:off x="2926775" y="5119625"/>
              <a:ext cx="31725" cy="16150"/>
            </a:xfrm>
            <a:custGeom>
              <a:avLst/>
              <a:gdLst/>
              <a:ahLst/>
              <a:cxnLst/>
              <a:rect l="l" t="t" r="r" b="b"/>
              <a:pathLst>
                <a:path w="1269" h="646" extrusionOk="0">
                  <a:moveTo>
                    <a:pt x="625" y="1"/>
                  </a:moveTo>
                  <a:cubicBezTo>
                    <a:pt x="514" y="1"/>
                    <a:pt x="401" y="19"/>
                    <a:pt x="303" y="56"/>
                  </a:cubicBezTo>
                  <a:cubicBezTo>
                    <a:pt x="63" y="164"/>
                    <a:pt x="0" y="365"/>
                    <a:pt x="171" y="512"/>
                  </a:cubicBezTo>
                  <a:lnTo>
                    <a:pt x="242" y="553"/>
                  </a:lnTo>
                  <a:cubicBezTo>
                    <a:pt x="344" y="612"/>
                    <a:pt x="490" y="645"/>
                    <a:pt x="637" y="645"/>
                  </a:cubicBezTo>
                  <a:cubicBezTo>
                    <a:pt x="747" y="645"/>
                    <a:pt x="858" y="627"/>
                    <a:pt x="951" y="586"/>
                  </a:cubicBezTo>
                  <a:cubicBezTo>
                    <a:pt x="1205" y="479"/>
                    <a:pt x="1269" y="278"/>
                    <a:pt x="1084" y="139"/>
                  </a:cubicBezTo>
                  <a:cubicBezTo>
                    <a:pt x="1063" y="121"/>
                    <a:pt x="1040" y="105"/>
                    <a:pt x="1018" y="91"/>
                  </a:cubicBezTo>
                  <a:cubicBezTo>
                    <a:pt x="913" y="31"/>
                    <a:pt x="770" y="1"/>
                    <a:pt x="625" y="1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331;p33"/>
            <p:cNvSpPr/>
            <p:nvPr/>
          </p:nvSpPr>
          <p:spPr>
            <a:xfrm>
              <a:off x="4809300" y="3974550"/>
              <a:ext cx="30825" cy="16075"/>
            </a:xfrm>
            <a:custGeom>
              <a:avLst/>
              <a:gdLst/>
              <a:ahLst/>
              <a:cxnLst/>
              <a:rect l="l" t="t" r="r" b="b"/>
              <a:pathLst>
                <a:path w="1233" h="643" extrusionOk="0">
                  <a:moveTo>
                    <a:pt x="617" y="1"/>
                  </a:moveTo>
                  <a:cubicBezTo>
                    <a:pt x="435" y="1"/>
                    <a:pt x="259" y="52"/>
                    <a:pt x="156" y="149"/>
                  </a:cubicBezTo>
                  <a:cubicBezTo>
                    <a:pt x="0" y="273"/>
                    <a:pt x="38" y="441"/>
                    <a:pt x="222" y="548"/>
                  </a:cubicBezTo>
                  <a:lnTo>
                    <a:pt x="314" y="593"/>
                  </a:lnTo>
                  <a:cubicBezTo>
                    <a:pt x="407" y="626"/>
                    <a:pt x="511" y="642"/>
                    <a:pt x="613" y="642"/>
                  </a:cubicBezTo>
                  <a:cubicBezTo>
                    <a:pt x="800" y="642"/>
                    <a:pt x="982" y="589"/>
                    <a:pt x="1086" y="491"/>
                  </a:cubicBezTo>
                  <a:cubicBezTo>
                    <a:pt x="1232" y="364"/>
                    <a:pt x="1199" y="199"/>
                    <a:pt x="1021" y="96"/>
                  </a:cubicBezTo>
                  <a:cubicBezTo>
                    <a:pt x="988" y="78"/>
                    <a:pt x="955" y="63"/>
                    <a:pt x="920" y="52"/>
                  </a:cubicBezTo>
                  <a:cubicBezTo>
                    <a:pt x="825" y="17"/>
                    <a:pt x="720" y="1"/>
                    <a:pt x="617" y="1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332;p33"/>
            <p:cNvSpPr/>
            <p:nvPr/>
          </p:nvSpPr>
          <p:spPr>
            <a:xfrm>
              <a:off x="2880100" y="5079300"/>
              <a:ext cx="31750" cy="16200"/>
            </a:xfrm>
            <a:custGeom>
              <a:avLst/>
              <a:gdLst/>
              <a:ahLst/>
              <a:cxnLst/>
              <a:rect l="l" t="t" r="r" b="b"/>
              <a:pathLst>
                <a:path w="1270" h="648" extrusionOk="0">
                  <a:moveTo>
                    <a:pt x="642" y="0"/>
                  </a:moveTo>
                  <a:cubicBezTo>
                    <a:pt x="541" y="0"/>
                    <a:pt x="438" y="17"/>
                    <a:pt x="347" y="52"/>
                  </a:cubicBezTo>
                  <a:cubicBezTo>
                    <a:pt x="85" y="147"/>
                    <a:pt x="1" y="344"/>
                    <a:pt x="165" y="496"/>
                  </a:cubicBezTo>
                  <a:lnTo>
                    <a:pt x="250" y="553"/>
                  </a:lnTo>
                  <a:cubicBezTo>
                    <a:pt x="357" y="615"/>
                    <a:pt x="502" y="648"/>
                    <a:pt x="647" y="648"/>
                  </a:cubicBezTo>
                  <a:cubicBezTo>
                    <a:pt x="745" y="648"/>
                    <a:pt x="843" y="633"/>
                    <a:pt x="931" y="602"/>
                  </a:cubicBezTo>
                  <a:cubicBezTo>
                    <a:pt x="1186" y="503"/>
                    <a:pt x="1269" y="306"/>
                    <a:pt x="1105" y="154"/>
                  </a:cubicBezTo>
                  <a:cubicBezTo>
                    <a:pt x="1080" y="129"/>
                    <a:pt x="1051" y="108"/>
                    <a:pt x="1020" y="90"/>
                  </a:cubicBezTo>
                  <a:cubicBezTo>
                    <a:pt x="918" y="31"/>
                    <a:pt x="781" y="0"/>
                    <a:pt x="642" y="0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333;p33"/>
            <p:cNvSpPr/>
            <p:nvPr/>
          </p:nvSpPr>
          <p:spPr>
            <a:xfrm>
              <a:off x="4737750" y="3949500"/>
              <a:ext cx="30575" cy="16175"/>
            </a:xfrm>
            <a:custGeom>
              <a:avLst/>
              <a:gdLst/>
              <a:ahLst/>
              <a:cxnLst/>
              <a:rect l="l" t="t" r="r" b="b"/>
              <a:pathLst>
                <a:path w="1223" h="647" extrusionOk="0">
                  <a:moveTo>
                    <a:pt x="611" y="0"/>
                  </a:moveTo>
                  <a:cubicBezTo>
                    <a:pt x="416" y="0"/>
                    <a:pt x="225" y="61"/>
                    <a:pt x="120" y="167"/>
                  </a:cubicBezTo>
                  <a:cubicBezTo>
                    <a:pt x="0" y="294"/>
                    <a:pt x="44" y="450"/>
                    <a:pt x="222" y="552"/>
                  </a:cubicBezTo>
                  <a:lnTo>
                    <a:pt x="342" y="606"/>
                  </a:lnTo>
                  <a:cubicBezTo>
                    <a:pt x="426" y="633"/>
                    <a:pt x="519" y="647"/>
                    <a:pt x="611" y="647"/>
                  </a:cubicBezTo>
                  <a:cubicBezTo>
                    <a:pt x="807" y="647"/>
                    <a:pt x="1000" y="587"/>
                    <a:pt x="1100" y="478"/>
                  </a:cubicBezTo>
                  <a:cubicBezTo>
                    <a:pt x="1223" y="353"/>
                    <a:pt x="1181" y="195"/>
                    <a:pt x="1011" y="97"/>
                  </a:cubicBezTo>
                  <a:cubicBezTo>
                    <a:pt x="971" y="74"/>
                    <a:pt x="929" y="56"/>
                    <a:pt x="886" y="43"/>
                  </a:cubicBezTo>
                  <a:cubicBezTo>
                    <a:pt x="799" y="14"/>
                    <a:pt x="704" y="0"/>
                    <a:pt x="611" y="0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334;p33"/>
            <p:cNvSpPr/>
            <p:nvPr/>
          </p:nvSpPr>
          <p:spPr>
            <a:xfrm>
              <a:off x="2837700" y="5037700"/>
              <a:ext cx="31750" cy="16025"/>
            </a:xfrm>
            <a:custGeom>
              <a:avLst/>
              <a:gdLst/>
              <a:ahLst/>
              <a:cxnLst/>
              <a:rect l="l" t="t" r="r" b="b"/>
              <a:pathLst>
                <a:path w="1270" h="641" extrusionOk="0">
                  <a:moveTo>
                    <a:pt x="651" y="0"/>
                  </a:moveTo>
                  <a:cubicBezTo>
                    <a:pt x="558" y="0"/>
                    <a:pt x="463" y="14"/>
                    <a:pt x="374" y="41"/>
                  </a:cubicBezTo>
                  <a:cubicBezTo>
                    <a:pt x="112" y="119"/>
                    <a:pt x="1" y="316"/>
                    <a:pt x="150" y="468"/>
                  </a:cubicBezTo>
                  <a:lnTo>
                    <a:pt x="250" y="550"/>
                  </a:lnTo>
                  <a:cubicBezTo>
                    <a:pt x="350" y="608"/>
                    <a:pt x="492" y="641"/>
                    <a:pt x="635" y="641"/>
                  </a:cubicBezTo>
                  <a:cubicBezTo>
                    <a:pt x="727" y="641"/>
                    <a:pt x="819" y="627"/>
                    <a:pt x="902" y="599"/>
                  </a:cubicBezTo>
                  <a:cubicBezTo>
                    <a:pt x="1171" y="516"/>
                    <a:pt x="1269" y="320"/>
                    <a:pt x="1134" y="168"/>
                  </a:cubicBezTo>
                  <a:cubicBezTo>
                    <a:pt x="1105" y="137"/>
                    <a:pt x="1071" y="112"/>
                    <a:pt x="1035" y="91"/>
                  </a:cubicBezTo>
                  <a:cubicBezTo>
                    <a:pt x="932" y="32"/>
                    <a:pt x="794" y="0"/>
                    <a:pt x="651" y="0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335;p33"/>
            <p:cNvSpPr/>
            <p:nvPr/>
          </p:nvSpPr>
          <p:spPr>
            <a:xfrm>
              <a:off x="4663550" y="3927125"/>
              <a:ext cx="30550" cy="16175"/>
            </a:xfrm>
            <a:custGeom>
              <a:avLst/>
              <a:gdLst/>
              <a:ahLst/>
              <a:cxnLst/>
              <a:rect l="l" t="t" r="r" b="b"/>
              <a:pathLst>
                <a:path w="1222" h="647" extrusionOk="0">
                  <a:moveTo>
                    <a:pt x="615" y="0"/>
                  </a:moveTo>
                  <a:cubicBezTo>
                    <a:pt x="413" y="0"/>
                    <a:pt x="216" y="68"/>
                    <a:pt x="121" y="183"/>
                  </a:cubicBezTo>
                  <a:cubicBezTo>
                    <a:pt x="1" y="309"/>
                    <a:pt x="51" y="453"/>
                    <a:pt x="222" y="552"/>
                  </a:cubicBezTo>
                  <a:lnTo>
                    <a:pt x="371" y="613"/>
                  </a:lnTo>
                  <a:cubicBezTo>
                    <a:pt x="450" y="636"/>
                    <a:pt x="533" y="647"/>
                    <a:pt x="614" y="647"/>
                  </a:cubicBezTo>
                  <a:cubicBezTo>
                    <a:pt x="824" y="647"/>
                    <a:pt x="1023" y="575"/>
                    <a:pt x="1114" y="463"/>
                  </a:cubicBezTo>
                  <a:cubicBezTo>
                    <a:pt x="1222" y="335"/>
                    <a:pt x="1174" y="185"/>
                    <a:pt x="1011" y="91"/>
                  </a:cubicBezTo>
                  <a:cubicBezTo>
                    <a:pt x="964" y="66"/>
                    <a:pt x="915" y="45"/>
                    <a:pt x="864" y="31"/>
                  </a:cubicBezTo>
                  <a:lnTo>
                    <a:pt x="857" y="35"/>
                  </a:lnTo>
                  <a:cubicBezTo>
                    <a:pt x="779" y="11"/>
                    <a:pt x="697" y="0"/>
                    <a:pt x="615" y="0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336;p33"/>
            <p:cNvSpPr/>
            <p:nvPr/>
          </p:nvSpPr>
          <p:spPr>
            <a:xfrm>
              <a:off x="2800075" y="4994400"/>
              <a:ext cx="31550" cy="16250"/>
            </a:xfrm>
            <a:custGeom>
              <a:avLst/>
              <a:gdLst/>
              <a:ahLst/>
              <a:cxnLst/>
              <a:rect l="l" t="t" r="r" b="b"/>
              <a:pathLst>
                <a:path w="1262" h="650" extrusionOk="0">
                  <a:moveTo>
                    <a:pt x="633" y="0"/>
                  </a:moveTo>
                  <a:cubicBezTo>
                    <a:pt x="553" y="0"/>
                    <a:pt x="472" y="10"/>
                    <a:pt x="395" y="32"/>
                  </a:cubicBezTo>
                  <a:cubicBezTo>
                    <a:pt x="112" y="106"/>
                    <a:pt x="0" y="302"/>
                    <a:pt x="128" y="460"/>
                  </a:cubicBezTo>
                  <a:lnTo>
                    <a:pt x="243" y="549"/>
                  </a:lnTo>
                  <a:cubicBezTo>
                    <a:pt x="351" y="612"/>
                    <a:pt x="496" y="650"/>
                    <a:pt x="646" y="650"/>
                  </a:cubicBezTo>
                  <a:cubicBezTo>
                    <a:pt x="722" y="650"/>
                    <a:pt x="799" y="640"/>
                    <a:pt x="873" y="619"/>
                  </a:cubicBezTo>
                  <a:cubicBezTo>
                    <a:pt x="1149" y="541"/>
                    <a:pt x="1262" y="353"/>
                    <a:pt x="1140" y="184"/>
                  </a:cubicBezTo>
                  <a:cubicBezTo>
                    <a:pt x="1110" y="149"/>
                    <a:pt x="1072" y="118"/>
                    <a:pt x="1032" y="96"/>
                  </a:cubicBezTo>
                  <a:cubicBezTo>
                    <a:pt x="925" y="35"/>
                    <a:pt x="781" y="0"/>
                    <a:pt x="633" y="0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37;p33"/>
            <p:cNvSpPr/>
            <p:nvPr/>
          </p:nvSpPr>
          <p:spPr>
            <a:xfrm>
              <a:off x="4587400" y="3907400"/>
              <a:ext cx="30575" cy="16175"/>
            </a:xfrm>
            <a:custGeom>
              <a:avLst/>
              <a:gdLst/>
              <a:ahLst/>
              <a:cxnLst/>
              <a:rect l="l" t="t" r="r" b="b"/>
              <a:pathLst>
                <a:path w="1223" h="647" extrusionOk="0">
                  <a:moveTo>
                    <a:pt x="620" y="1"/>
                  </a:moveTo>
                  <a:cubicBezTo>
                    <a:pt x="398" y="1"/>
                    <a:pt x="186" y="75"/>
                    <a:pt x="100" y="199"/>
                  </a:cubicBezTo>
                  <a:cubicBezTo>
                    <a:pt x="1" y="323"/>
                    <a:pt x="73" y="463"/>
                    <a:pt x="230" y="553"/>
                  </a:cubicBezTo>
                  <a:lnTo>
                    <a:pt x="408" y="623"/>
                  </a:lnTo>
                  <a:cubicBezTo>
                    <a:pt x="476" y="639"/>
                    <a:pt x="546" y="646"/>
                    <a:pt x="614" y="646"/>
                  </a:cubicBezTo>
                  <a:cubicBezTo>
                    <a:pt x="833" y="646"/>
                    <a:pt x="1041" y="571"/>
                    <a:pt x="1137" y="446"/>
                  </a:cubicBezTo>
                  <a:cubicBezTo>
                    <a:pt x="1222" y="322"/>
                    <a:pt x="1165" y="181"/>
                    <a:pt x="1009" y="92"/>
                  </a:cubicBezTo>
                  <a:cubicBezTo>
                    <a:pt x="953" y="60"/>
                    <a:pt x="892" y="38"/>
                    <a:pt x="829" y="24"/>
                  </a:cubicBezTo>
                  <a:cubicBezTo>
                    <a:pt x="761" y="8"/>
                    <a:pt x="690" y="1"/>
                    <a:pt x="620" y="1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38;p33"/>
            <p:cNvSpPr/>
            <p:nvPr/>
          </p:nvSpPr>
          <p:spPr>
            <a:xfrm>
              <a:off x="2766650" y="4949850"/>
              <a:ext cx="31775" cy="16175"/>
            </a:xfrm>
            <a:custGeom>
              <a:avLst/>
              <a:gdLst/>
              <a:ahLst/>
              <a:cxnLst/>
              <a:rect l="l" t="t" r="r" b="b"/>
              <a:pathLst>
                <a:path w="1271" h="647" extrusionOk="0">
                  <a:moveTo>
                    <a:pt x="636" y="1"/>
                  </a:moveTo>
                  <a:cubicBezTo>
                    <a:pt x="567" y="1"/>
                    <a:pt x="498" y="8"/>
                    <a:pt x="431" y="24"/>
                  </a:cubicBezTo>
                  <a:cubicBezTo>
                    <a:pt x="141" y="94"/>
                    <a:pt x="0" y="274"/>
                    <a:pt x="122" y="442"/>
                  </a:cubicBezTo>
                  <a:lnTo>
                    <a:pt x="244" y="552"/>
                  </a:lnTo>
                  <a:cubicBezTo>
                    <a:pt x="348" y="612"/>
                    <a:pt x="489" y="647"/>
                    <a:pt x="639" y="647"/>
                  </a:cubicBezTo>
                  <a:cubicBezTo>
                    <a:pt x="705" y="647"/>
                    <a:pt x="773" y="640"/>
                    <a:pt x="839" y="626"/>
                  </a:cubicBezTo>
                  <a:cubicBezTo>
                    <a:pt x="1129" y="566"/>
                    <a:pt x="1270" y="368"/>
                    <a:pt x="1163" y="208"/>
                  </a:cubicBezTo>
                  <a:cubicBezTo>
                    <a:pt x="1128" y="164"/>
                    <a:pt x="1085" y="126"/>
                    <a:pt x="1035" y="98"/>
                  </a:cubicBezTo>
                  <a:cubicBezTo>
                    <a:pt x="928" y="36"/>
                    <a:pt x="784" y="1"/>
                    <a:pt x="636" y="1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39;p33"/>
            <p:cNvSpPr/>
            <p:nvPr/>
          </p:nvSpPr>
          <p:spPr>
            <a:xfrm>
              <a:off x="4509900" y="3890375"/>
              <a:ext cx="29625" cy="16150"/>
            </a:xfrm>
            <a:custGeom>
              <a:avLst/>
              <a:gdLst/>
              <a:ahLst/>
              <a:cxnLst/>
              <a:rect l="l" t="t" r="r" b="b"/>
              <a:pathLst>
                <a:path w="1185" h="646" extrusionOk="0">
                  <a:moveTo>
                    <a:pt x="588" y="0"/>
                  </a:moveTo>
                  <a:cubicBezTo>
                    <a:pt x="357" y="0"/>
                    <a:pt x="141" y="86"/>
                    <a:pt x="64" y="215"/>
                  </a:cubicBezTo>
                  <a:cubicBezTo>
                    <a:pt x="1" y="335"/>
                    <a:pt x="44" y="466"/>
                    <a:pt x="193" y="553"/>
                  </a:cubicBezTo>
                  <a:lnTo>
                    <a:pt x="413" y="631"/>
                  </a:lnTo>
                  <a:cubicBezTo>
                    <a:pt x="470" y="641"/>
                    <a:pt x="527" y="646"/>
                    <a:pt x="584" y="646"/>
                  </a:cubicBezTo>
                  <a:cubicBezTo>
                    <a:pt x="821" y="646"/>
                    <a:pt x="1046" y="562"/>
                    <a:pt x="1113" y="430"/>
                  </a:cubicBezTo>
                  <a:cubicBezTo>
                    <a:pt x="1184" y="306"/>
                    <a:pt x="1123" y="178"/>
                    <a:pt x="978" y="94"/>
                  </a:cubicBezTo>
                  <a:cubicBezTo>
                    <a:pt x="914" y="58"/>
                    <a:pt x="844" y="33"/>
                    <a:pt x="772" y="19"/>
                  </a:cubicBezTo>
                  <a:cubicBezTo>
                    <a:pt x="711" y="6"/>
                    <a:pt x="649" y="0"/>
                    <a:pt x="588" y="0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40;p33"/>
            <p:cNvSpPr/>
            <p:nvPr/>
          </p:nvSpPr>
          <p:spPr>
            <a:xfrm>
              <a:off x="2738200" y="4904325"/>
              <a:ext cx="31425" cy="16200"/>
            </a:xfrm>
            <a:custGeom>
              <a:avLst/>
              <a:gdLst/>
              <a:ahLst/>
              <a:cxnLst/>
              <a:rect l="l" t="t" r="r" b="b"/>
              <a:pathLst>
                <a:path w="1257" h="648" extrusionOk="0">
                  <a:moveTo>
                    <a:pt x="625" y="1"/>
                  </a:moveTo>
                  <a:cubicBezTo>
                    <a:pt x="566" y="1"/>
                    <a:pt x="506" y="6"/>
                    <a:pt x="447" y="18"/>
                  </a:cubicBezTo>
                  <a:cubicBezTo>
                    <a:pt x="171" y="71"/>
                    <a:pt x="1" y="260"/>
                    <a:pt x="101" y="425"/>
                  </a:cubicBezTo>
                  <a:lnTo>
                    <a:pt x="238" y="552"/>
                  </a:lnTo>
                  <a:cubicBezTo>
                    <a:pt x="343" y="612"/>
                    <a:pt x="489" y="648"/>
                    <a:pt x="642" y="648"/>
                  </a:cubicBezTo>
                  <a:cubicBezTo>
                    <a:pt x="696" y="648"/>
                    <a:pt x="751" y="643"/>
                    <a:pt x="805" y="634"/>
                  </a:cubicBezTo>
                  <a:cubicBezTo>
                    <a:pt x="1095" y="571"/>
                    <a:pt x="1257" y="387"/>
                    <a:pt x="1156" y="223"/>
                  </a:cubicBezTo>
                  <a:lnTo>
                    <a:pt x="1156" y="223"/>
                  </a:lnTo>
                  <a:lnTo>
                    <a:pt x="1165" y="227"/>
                  </a:lnTo>
                  <a:cubicBezTo>
                    <a:pt x="1130" y="172"/>
                    <a:pt x="1081" y="128"/>
                    <a:pt x="1025" y="97"/>
                  </a:cubicBezTo>
                  <a:cubicBezTo>
                    <a:pt x="919" y="36"/>
                    <a:pt x="776" y="1"/>
                    <a:pt x="625" y="1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41;p33"/>
            <p:cNvSpPr/>
            <p:nvPr/>
          </p:nvSpPr>
          <p:spPr>
            <a:xfrm>
              <a:off x="4430075" y="3876050"/>
              <a:ext cx="29650" cy="16100"/>
            </a:xfrm>
            <a:custGeom>
              <a:avLst/>
              <a:gdLst/>
              <a:ahLst/>
              <a:cxnLst/>
              <a:rect l="l" t="t" r="r" b="b"/>
              <a:pathLst>
                <a:path w="1186" h="644" extrusionOk="0">
                  <a:moveTo>
                    <a:pt x="592" y="1"/>
                  </a:moveTo>
                  <a:cubicBezTo>
                    <a:pt x="354" y="1"/>
                    <a:pt x="127" y="98"/>
                    <a:pt x="56" y="235"/>
                  </a:cubicBezTo>
                  <a:cubicBezTo>
                    <a:pt x="0" y="349"/>
                    <a:pt x="64" y="469"/>
                    <a:pt x="207" y="551"/>
                  </a:cubicBezTo>
                  <a:lnTo>
                    <a:pt x="449" y="632"/>
                  </a:lnTo>
                  <a:cubicBezTo>
                    <a:pt x="497" y="640"/>
                    <a:pt x="546" y="644"/>
                    <a:pt x="594" y="644"/>
                  </a:cubicBezTo>
                  <a:cubicBezTo>
                    <a:pt x="837" y="644"/>
                    <a:pt x="1064" y="551"/>
                    <a:pt x="1128" y="411"/>
                  </a:cubicBezTo>
                  <a:cubicBezTo>
                    <a:pt x="1185" y="295"/>
                    <a:pt x="1127" y="175"/>
                    <a:pt x="989" y="96"/>
                  </a:cubicBezTo>
                  <a:cubicBezTo>
                    <a:pt x="911" y="52"/>
                    <a:pt x="824" y="25"/>
                    <a:pt x="736" y="13"/>
                  </a:cubicBezTo>
                  <a:cubicBezTo>
                    <a:pt x="688" y="5"/>
                    <a:pt x="640" y="1"/>
                    <a:pt x="592" y="1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42;p33"/>
            <p:cNvSpPr/>
            <p:nvPr/>
          </p:nvSpPr>
          <p:spPr>
            <a:xfrm>
              <a:off x="2714575" y="4857875"/>
              <a:ext cx="31050" cy="16250"/>
            </a:xfrm>
            <a:custGeom>
              <a:avLst/>
              <a:gdLst/>
              <a:ahLst/>
              <a:cxnLst/>
              <a:rect l="l" t="t" r="r" b="b"/>
              <a:pathLst>
                <a:path w="1242" h="650" extrusionOk="0">
                  <a:moveTo>
                    <a:pt x="602" y="0"/>
                  </a:moveTo>
                  <a:cubicBezTo>
                    <a:pt x="562" y="0"/>
                    <a:pt x="522" y="3"/>
                    <a:pt x="482" y="8"/>
                  </a:cubicBezTo>
                  <a:cubicBezTo>
                    <a:pt x="176" y="52"/>
                    <a:pt x="1" y="229"/>
                    <a:pt x="79" y="406"/>
                  </a:cubicBezTo>
                  <a:lnTo>
                    <a:pt x="222" y="554"/>
                  </a:lnTo>
                  <a:cubicBezTo>
                    <a:pt x="325" y="614"/>
                    <a:pt x="470" y="649"/>
                    <a:pt x="625" y="649"/>
                  </a:cubicBezTo>
                  <a:cubicBezTo>
                    <a:pt x="673" y="649"/>
                    <a:pt x="721" y="646"/>
                    <a:pt x="769" y="639"/>
                  </a:cubicBezTo>
                  <a:cubicBezTo>
                    <a:pt x="1066" y="590"/>
                    <a:pt x="1241" y="415"/>
                    <a:pt x="1170" y="242"/>
                  </a:cubicBezTo>
                  <a:cubicBezTo>
                    <a:pt x="1134" y="183"/>
                    <a:pt x="1084" y="135"/>
                    <a:pt x="1023" y="103"/>
                  </a:cubicBezTo>
                  <a:cubicBezTo>
                    <a:pt x="911" y="38"/>
                    <a:pt x="759" y="0"/>
                    <a:pt x="602" y="0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43;p33"/>
            <p:cNvSpPr/>
            <p:nvPr/>
          </p:nvSpPr>
          <p:spPr>
            <a:xfrm>
              <a:off x="4349400" y="3864450"/>
              <a:ext cx="29025" cy="16225"/>
            </a:xfrm>
            <a:custGeom>
              <a:avLst/>
              <a:gdLst/>
              <a:ahLst/>
              <a:cxnLst/>
              <a:rect l="l" t="t" r="r" b="b"/>
              <a:pathLst>
                <a:path w="1161" h="649" extrusionOk="0">
                  <a:moveTo>
                    <a:pt x="597" y="0"/>
                  </a:moveTo>
                  <a:cubicBezTo>
                    <a:pt x="328" y="0"/>
                    <a:pt x="84" y="103"/>
                    <a:pt x="28" y="260"/>
                  </a:cubicBezTo>
                  <a:cubicBezTo>
                    <a:pt x="0" y="367"/>
                    <a:pt x="64" y="477"/>
                    <a:pt x="184" y="547"/>
                  </a:cubicBezTo>
                  <a:cubicBezTo>
                    <a:pt x="274" y="600"/>
                    <a:pt x="374" y="634"/>
                    <a:pt x="476" y="642"/>
                  </a:cubicBezTo>
                  <a:cubicBezTo>
                    <a:pt x="513" y="647"/>
                    <a:pt x="550" y="649"/>
                    <a:pt x="587" y="649"/>
                  </a:cubicBezTo>
                  <a:cubicBezTo>
                    <a:pt x="839" y="649"/>
                    <a:pt x="1071" y="542"/>
                    <a:pt x="1120" y="391"/>
                  </a:cubicBezTo>
                  <a:cubicBezTo>
                    <a:pt x="1160" y="278"/>
                    <a:pt x="1099" y="167"/>
                    <a:pt x="968" y="91"/>
                  </a:cubicBezTo>
                  <a:cubicBezTo>
                    <a:pt x="883" y="45"/>
                    <a:pt x="789" y="16"/>
                    <a:pt x="693" y="5"/>
                  </a:cubicBezTo>
                  <a:cubicBezTo>
                    <a:pt x="661" y="2"/>
                    <a:pt x="629" y="0"/>
                    <a:pt x="597" y="0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44;p33"/>
            <p:cNvSpPr/>
            <p:nvPr/>
          </p:nvSpPr>
          <p:spPr>
            <a:xfrm>
              <a:off x="2696050" y="4810750"/>
              <a:ext cx="30200" cy="16150"/>
            </a:xfrm>
            <a:custGeom>
              <a:avLst/>
              <a:gdLst/>
              <a:ahLst/>
              <a:cxnLst/>
              <a:rect l="l" t="t" r="r" b="b"/>
              <a:pathLst>
                <a:path w="1208" h="646" extrusionOk="0">
                  <a:moveTo>
                    <a:pt x="614" y="1"/>
                  </a:moveTo>
                  <a:cubicBezTo>
                    <a:pt x="575" y="1"/>
                    <a:pt x="535" y="3"/>
                    <a:pt x="495" y="8"/>
                  </a:cubicBezTo>
                  <a:cubicBezTo>
                    <a:pt x="190" y="37"/>
                    <a:pt x="0" y="205"/>
                    <a:pt x="50" y="382"/>
                  </a:cubicBezTo>
                  <a:lnTo>
                    <a:pt x="215" y="550"/>
                  </a:lnTo>
                  <a:cubicBezTo>
                    <a:pt x="315" y="608"/>
                    <a:pt x="459" y="646"/>
                    <a:pt x="614" y="646"/>
                  </a:cubicBezTo>
                  <a:cubicBezTo>
                    <a:pt x="646" y="646"/>
                    <a:pt x="679" y="644"/>
                    <a:pt x="711" y="641"/>
                  </a:cubicBezTo>
                  <a:cubicBezTo>
                    <a:pt x="1016" y="603"/>
                    <a:pt x="1207" y="435"/>
                    <a:pt x="1149" y="263"/>
                  </a:cubicBezTo>
                  <a:cubicBezTo>
                    <a:pt x="1128" y="195"/>
                    <a:pt x="1072" y="138"/>
                    <a:pt x="995" y="92"/>
                  </a:cubicBezTo>
                  <a:cubicBezTo>
                    <a:pt x="896" y="35"/>
                    <a:pt x="761" y="1"/>
                    <a:pt x="614" y="1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45;p33"/>
            <p:cNvSpPr/>
            <p:nvPr/>
          </p:nvSpPr>
          <p:spPr>
            <a:xfrm>
              <a:off x="4267300" y="3855800"/>
              <a:ext cx="28975" cy="16100"/>
            </a:xfrm>
            <a:custGeom>
              <a:avLst/>
              <a:gdLst/>
              <a:ahLst/>
              <a:cxnLst/>
              <a:rect l="l" t="t" r="r" b="b"/>
              <a:pathLst>
                <a:path w="1159" h="644" extrusionOk="0">
                  <a:moveTo>
                    <a:pt x="566" y="1"/>
                  </a:moveTo>
                  <a:cubicBezTo>
                    <a:pt x="299" y="1"/>
                    <a:pt x="72" y="114"/>
                    <a:pt x="28" y="273"/>
                  </a:cubicBezTo>
                  <a:cubicBezTo>
                    <a:pt x="0" y="379"/>
                    <a:pt x="57" y="478"/>
                    <a:pt x="186" y="552"/>
                  </a:cubicBezTo>
                  <a:cubicBezTo>
                    <a:pt x="279" y="603"/>
                    <a:pt x="384" y="634"/>
                    <a:pt x="491" y="638"/>
                  </a:cubicBezTo>
                  <a:cubicBezTo>
                    <a:pt x="525" y="642"/>
                    <a:pt x="559" y="643"/>
                    <a:pt x="593" y="643"/>
                  </a:cubicBezTo>
                  <a:cubicBezTo>
                    <a:pt x="863" y="643"/>
                    <a:pt x="1091" y="528"/>
                    <a:pt x="1133" y="372"/>
                  </a:cubicBezTo>
                  <a:cubicBezTo>
                    <a:pt x="1159" y="269"/>
                    <a:pt x="1093" y="165"/>
                    <a:pt x="970" y="94"/>
                  </a:cubicBezTo>
                  <a:cubicBezTo>
                    <a:pt x="874" y="41"/>
                    <a:pt x="767" y="11"/>
                    <a:pt x="658" y="5"/>
                  </a:cubicBezTo>
                  <a:cubicBezTo>
                    <a:pt x="627" y="2"/>
                    <a:pt x="597" y="1"/>
                    <a:pt x="566" y="1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346;p33"/>
            <p:cNvSpPr/>
            <p:nvPr/>
          </p:nvSpPr>
          <p:spPr>
            <a:xfrm>
              <a:off x="2681975" y="4763025"/>
              <a:ext cx="29800" cy="16125"/>
            </a:xfrm>
            <a:custGeom>
              <a:avLst/>
              <a:gdLst/>
              <a:ahLst/>
              <a:cxnLst/>
              <a:rect l="l" t="t" r="r" b="b"/>
              <a:pathLst>
                <a:path w="1192" h="645" extrusionOk="0">
                  <a:moveTo>
                    <a:pt x="601" y="0"/>
                  </a:moveTo>
                  <a:cubicBezTo>
                    <a:pt x="576" y="0"/>
                    <a:pt x="550" y="1"/>
                    <a:pt x="524" y="3"/>
                  </a:cubicBezTo>
                  <a:cubicBezTo>
                    <a:pt x="219" y="24"/>
                    <a:pt x="0" y="184"/>
                    <a:pt x="50" y="368"/>
                  </a:cubicBezTo>
                  <a:cubicBezTo>
                    <a:pt x="73" y="438"/>
                    <a:pt x="123" y="501"/>
                    <a:pt x="208" y="550"/>
                  </a:cubicBezTo>
                  <a:cubicBezTo>
                    <a:pt x="310" y="608"/>
                    <a:pt x="451" y="644"/>
                    <a:pt x="603" y="644"/>
                  </a:cubicBezTo>
                  <a:cubicBezTo>
                    <a:pt x="632" y="644"/>
                    <a:pt x="661" y="643"/>
                    <a:pt x="690" y="640"/>
                  </a:cubicBezTo>
                  <a:cubicBezTo>
                    <a:pt x="987" y="615"/>
                    <a:pt x="1192" y="455"/>
                    <a:pt x="1156" y="279"/>
                  </a:cubicBezTo>
                  <a:cubicBezTo>
                    <a:pt x="1135" y="205"/>
                    <a:pt x="1076" y="141"/>
                    <a:pt x="994" y="94"/>
                  </a:cubicBezTo>
                  <a:cubicBezTo>
                    <a:pt x="892" y="35"/>
                    <a:pt x="754" y="0"/>
                    <a:pt x="601" y="0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347;p33"/>
            <p:cNvSpPr/>
            <p:nvPr/>
          </p:nvSpPr>
          <p:spPr>
            <a:xfrm>
              <a:off x="4184500" y="3849950"/>
              <a:ext cx="28500" cy="16100"/>
            </a:xfrm>
            <a:custGeom>
              <a:avLst/>
              <a:gdLst/>
              <a:ahLst/>
              <a:cxnLst/>
              <a:rect l="l" t="t" r="r" b="b"/>
              <a:pathLst>
                <a:path w="1140" h="644" extrusionOk="0">
                  <a:moveTo>
                    <a:pt x="585" y="0"/>
                  </a:moveTo>
                  <a:cubicBezTo>
                    <a:pt x="296" y="0"/>
                    <a:pt x="53" y="124"/>
                    <a:pt x="14" y="298"/>
                  </a:cubicBezTo>
                  <a:cubicBezTo>
                    <a:pt x="0" y="395"/>
                    <a:pt x="57" y="486"/>
                    <a:pt x="179" y="556"/>
                  </a:cubicBezTo>
                  <a:cubicBezTo>
                    <a:pt x="264" y="604"/>
                    <a:pt x="385" y="634"/>
                    <a:pt x="527" y="642"/>
                  </a:cubicBezTo>
                  <a:cubicBezTo>
                    <a:pt x="545" y="643"/>
                    <a:pt x="564" y="643"/>
                    <a:pt x="582" y="643"/>
                  </a:cubicBezTo>
                  <a:cubicBezTo>
                    <a:pt x="869" y="643"/>
                    <a:pt x="1101" y="520"/>
                    <a:pt x="1121" y="355"/>
                  </a:cubicBezTo>
                  <a:cubicBezTo>
                    <a:pt x="1139" y="254"/>
                    <a:pt x="1076" y="162"/>
                    <a:pt x="962" y="97"/>
                  </a:cubicBezTo>
                  <a:cubicBezTo>
                    <a:pt x="857" y="40"/>
                    <a:pt x="740" y="6"/>
                    <a:pt x="622" y="1"/>
                  </a:cubicBezTo>
                  <a:cubicBezTo>
                    <a:pt x="609" y="0"/>
                    <a:pt x="597" y="0"/>
                    <a:pt x="585" y="0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348;p33"/>
            <p:cNvSpPr/>
            <p:nvPr/>
          </p:nvSpPr>
          <p:spPr>
            <a:xfrm>
              <a:off x="2673525" y="4714825"/>
              <a:ext cx="28950" cy="16200"/>
            </a:xfrm>
            <a:custGeom>
              <a:avLst/>
              <a:gdLst/>
              <a:ahLst/>
              <a:cxnLst/>
              <a:rect l="l" t="t" r="r" b="b"/>
              <a:pathLst>
                <a:path w="1158" h="648" extrusionOk="0">
                  <a:moveTo>
                    <a:pt x="572" y="1"/>
                  </a:moveTo>
                  <a:cubicBezTo>
                    <a:pt x="556" y="1"/>
                    <a:pt x="541" y="1"/>
                    <a:pt x="525" y="2"/>
                  </a:cubicBezTo>
                  <a:cubicBezTo>
                    <a:pt x="227" y="19"/>
                    <a:pt x="1" y="175"/>
                    <a:pt x="23" y="351"/>
                  </a:cubicBezTo>
                  <a:cubicBezTo>
                    <a:pt x="30" y="429"/>
                    <a:pt x="87" y="502"/>
                    <a:pt x="174" y="553"/>
                  </a:cubicBezTo>
                  <a:cubicBezTo>
                    <a:pt x="276" y="612"/>
                    <a:pt x="419" y="647"/>
                    <a:pt x="571" y="647"/>
                  </a:cubicBezTo>
                  <a:cubicBezTo>
                    <a:pt x="587" y="647"/>
                    <a:pt x="603" y="647"/>
                    <a:pt x="620" y="646"/>
                  </a:cubicBezTo>
                  <a:cubicBezTo>
                    <a:pt x="932" y="631"/>
                    <a:pt x="1158" y="475"/>
                    <a:pt x="1128" y="302"/>
                  </a:cubicBezTo>
                  <a:cubicBezTo>
                    <a:pt x="1119" y="222"/>
                    <a:pt x="1057" y="148"/>
                    <a:pt x="964" y="95"/>
                  </a:cubicBezTo>
                  <a:cubicBezTo>
                    <a:pt x="863" y="37"/>
                    <a:pt x="724" y="1"/>
                    <a:pt x="572" y="1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349;p33"/>
            <p:cNvSpPr/>
            <p:nvPr/>
          </p:nvSpPr>
          <p:spPr>
            <a:xfrm>
              <a:off x="4101375" y="3847000"/>
              <a:ext cx="28300" cy="16175"/>
            </a:xfrm>
            <a:custGeom>
              <a:avLst/>
              <a:gdLst/>
              <a:ahLst/>
              <a:cxnLst/>
              <a:rect l="l" t="t" r="r" b="b"/>
              <a:pathLst>
                <a:path w="1132" h="647" extrusionOk="0">
                  <a:moveTo>
                    <a:pt x="567" y="0"/>
                  </a:moveTo>
                  <a:cubicBezTo>
                    <a:pt x="268" y="0"/>
                    <a:pt x="21" y="139"/>
                    <a:pt x="15" y="313"/>
                  </a:cubicBezTo>
                  <a:cubicBezTo>
                    <a:pt x="1" y="403"/>
                    <a:pt x="65" y="490"/>
                    <a:pt x="172" y="551"/>
                  </a:cubicBezTo>
                  <a:cubicBezTo>
                    <a:pt x="286" y="614"/>
                    <a:pt x="416" y="646"/>
                    <a:pt x="548" y="646"/>
                  </a:cubicBezTo>
                  <a:cubicBezTo>
                    <a:pt x="557" y="646"/>
                    <a:pt x="566" y="646"/>
                    <a:pt x="575" y="646"/>
                  </a:cubicBezTo>
                  <a:cubicBezTo>
                    <a:pt x="874" y="646"/>
                    <a:pt x="1115" y="508"/>
                    <a:pt x="1127" y="333"/>
                  </a:cubicBezTo>
                  <a:cubicBezTo>
                    <a:pt x="1131" y="241"/>
                    <a:pt x="1066" y="156"/>
                    <a:pt x="960" y="96"/>
                  </a:cubicBezTo>
                  <a:cubicBezTo>
                    <a:pt x="861" y="39"/>
                    <a:pt x="727" y="3"/>
                    <a:pt x="581" y="0"/>
                  </a:cubicBezTo>
                  <a:cubicBezTo>
                    <a:pt x="576" y="0"/>
                    <a:pt x="572" y="0"/>
                    <a:pt x="567" y="0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350;p33"/>
            <p:cNvSpPr/>
            <p:nvPr/>
          </p:nvSpPr>
          <p:spPr>
            <a:xfrm>
              <a:off x="2669700" y="4666625"/>
              <a:ext cx="28075" cy="16150"/>
            </a:xfrm>
            <a:custGeom>
              <a:avLst/>
              <a:gdLst/>
              <a:ahLst/>
              <a:cxnLst/>
              <a:rect l="l" t="t" r="r" b="b"/>
              <a:pathLst>
                <a:path w="1123" h="646" extrusionOk="0">
                  <a:moveTo>
                    <a:pt x="569" y="1"/>
                  </a:moveTo>
                  <a:cubicBezTo>
                    <a:pt x="564" y="1"/>
                    <a:pt x="558" y="1"/>
                    <a:pt x="552" y="1"/>
                  </a:cubicBezTo>
                  <a:cubicBezTo>
                    <a:pt x="248" y="5"/>
                    <a:pt x="0" y="149"/>
                    <a:pt x="2" y="328"/>
                  </a:cubicBezTo>
                  <a:cubicBezTo>
                    <a:pt x="9" y="415"/>
                    <a:pt x="66" y="489"/>
                    <a:pt x="173" y="550"/>
                  </a:cubicBezTo>
                  <a:cubicBezTo>
                    <a:pt x="288" y="613"/>
                    <a:pt x="416" y="645"/>
                    <a:pt x="546" y="645"/>
                  </a:cubicBezTo>
                  <a:cubicBezTo>
                    <a:pt x="557" y="645"/>
                    <a:pt x="567" y="645"/>
                    <a:pt x="577" y="645"/>
                  </a:cubicBezTo>
                  <a:cubicBezTo>
                    <a:pt x="883" y="641"/>
                    <a:pt x="1122" y="493"/>
                    <a:pt x="1114" y="316"/>
                  </a:cubicBezTo>
                  <a:cubicBezTo>
                    <a:pt x="1118" y="231"/>
                    <a:pt x="1057" y="151"/>
                    <a:pt x="958" y="94"/>
                  </a:cubicBezTo>
                  <a:cubicBezTo>
                    <a:pt x="857" y="36"/>
                    <a:pt x="719" y="1"/>
                    <a:pt x="569" y="1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351;p33"/>
            <p:cNvSpPr/>
            <p:nvPr/>
          </p:nvSpPr>
          <p:spPr>
            <a:xfrm>
              <a:off x="4017700" y="3846975"/>
              <a:ext cx="28250" cy="16075"/>
            </a:xfrm>
            <a:custGeom>
              <a:avLst/>
              <a:gdLst/>
              <a:ahLst/>
              <a:cxnLst/>
              <a:rect l="l" t="t" r="r" b="b"/>
              <a:pathLst>
                <a:path w="1130" h="643" extrusionOk="0">
                  <a:moveTo>
                    <a:pt x="577" y="1"/>
                  </a:moveTo>
                  <a:cubicBezTo>
                    <a:pt x="569" y="1"/>
                    <a:pt x="561" y="1"/>
                    <a:pt x="553" y="1"/>
                  </a:cubicBezTo>
                  <a:cubicBezTo>
                    <a:pt x="241" y="1"/>
                    <a:pt x="1" y="149"/>
                    <a:pt x="9" y="326"/>
                  </a:cubicBezTo>
                  <a:cubicBezTo>
                    <a:pt x="23" y="417"/>
                    <a:pt x="80" y="491"/>
                    <a:pt x="181" y="548"/>
                  </a:cubicBezTo>
                  <a:cubicBezTo>
                    <a:pt x="281" y="606"/>
                    <a:pt x="408" y="643"/>
                    <a:pt x="560" y="643"/>
                  </a:cubicBezTo>
                  <a:cubicBezTo>
                    <a:pt x="568" y="643"/>
                    <a:pt x="577" y="643"/>
                    <a:pt x="585" y="643"/>
                  </a:cubicBezTo>
                  <a:cubicBezTo>
                    <a:pt x="897" y="634"/>
                    <a:pt x="1130" y="491"/>
                    <a:pt x="1122" y="314"/>
                  </a:cubicBezTo>
                  <a:cubicBezTo>
                    <a:pt x="1117" y="229"/>
                    <a:pt x="1055" y="150"/>
                    <a:pt x="957" y="95"/>
                  </a:cubicBezTo>
                  <a:cubicBezTo>
                    <a:pt x="857" y="37"/>
                    <a:pt x="721" y="1"/>
                    <a:pt x="577" y="1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352;p33"/>
            <p:cNvSpPr/>
            <p:nvPr/>
          </p:nvSpPr>
          <p:spPr>
            <a:xfrm>
              <a:off x="2670350" y="4618250"/>
              <a:ext cx="28375" cy="16075"/>
            </a:xfrm>
            <a:custGeom>
              <a:avLst/>
              <a:gdLst/>
              <a:ahLst/>
              <a:cxnLst/>
              <a:rect l="l" t="t" r="r" b="b"/>
              <a:pathLst>
                <a:path w="1135" h="643" extrusionOk="0">
                  <a:moveTo>
                    <a:pt x="571" y="1"/>
                  </a:moveTo>
                  <a:cubicBezTo>
                    <a:pt x="270" y="1"/>
                    <a:pt x="27" y="130"/>
                    <a:pt x="1" y="305"/>
                  </a:cubicBezTo>
                  <a:lnTo>
                    <a:pt x="15" y="313"/>
                  </a:lnTo>
                  <a:cubicBezTo>
                    <a:pt x="8" y="400"/>
                    <a:pt x="72" y="486"/>
                    <a:pt x="179" y="547"/>
                  </a:cubicBezTo>
                  <a:cubicBezTo>
                    <a:pt x="271" y="600"/>
                    <a:pt x="406" y="638"/>
                    <a:pt x="542" y="642"/>
                  </a:cubicBezTo>
                  <a:cubicBezTo>
                    <a:pt x="551" y="643"/>
                    <a:pt x="559" y="643"/>
                    <a:pt x="568" y="643"/>
                  </a:cubicBezTo>
                  <a:cubicBezTo>
                    <a:pt x="868" y="643"/>
                    <a:pt x="1122" y="506"/>
                    <a:pt x="1127" y="334"/>
                  </a:cubicBezTo>
                  <a:cubicBezTo>
                    <a:pt x="1134" y="244"/>
                    <a:pt x="1070" y="156"/>
                    <a:pt x="963" y="94"/>
                  </a:cubicBezTo>
                  <a:cubicBezTo>
                    <a:pt x="850" y="33"/>
                    <a:pt x="723" y="1"/>
                    <a:pt x="595" y="1"/>
                  </a:cubicBezTo>
                  <a:cubicBezTo>
                    <a:pt x="587" y="1"/>
                    <a:pt x="579" y="1"/>
                    <a:pt x="571" y="1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353;p33"/>
            <p:cNvSpPr/>
            <p:nvPr/>
          </p:nvSpPr>
          <p:spPr>
            <a:xfrm>
              <a:off x="3934075" y="3849775"/>
              <a:ext cx="29300" cy="16125"/>
            </a:xfrm>
            <a:custGeom>
              <a:avLst/>
              <a:gdLst/>
              <a:ahLst/>
              <a:cxnLst/>
              <a:rect l="l" t="t" r="r" b="b"/>
              <a:pathLst>
                <a:path w="1172" h="645" extrusionOk="0">
                  <a:moveTo>
                    <a:pt x="573" y="0"/>
                  </a:moveTo>
                  <a:cubicBezTo>
                    <a:pt x="559" y="0"/>
                    <a:pt x="545" y="0"/>
                    <a:pt x="531" y="1"/>
                  </a:cubicBezTo>
                  <a:cubicBezTo>
                    <a:pt x="226" y="13"/>
                    <a:pt x="0" y="169"/>
                    <a:pt x="23" y="347"/>
                  </a:cubicBezTo>
                  <a:cubicBezTo>
                    <a:pt x="37" y="427"/>
                    <a:pt x="101" y="497"/>
                    <a:pt x="187" y="547"/>
                  </a:cubicBezTo>
                  <a:cubicBezTo>
                    <a:pt x="304" y="611"/>
                    <a:pt x="436" y="645"/>
                    <a:pt x="569" y="645"/>
                  </a:cubicBezTo>
                  <a:cubicBezTo>
                    <a:pt x="591" y="645"/>
                    <a:pt x="612" y="644"/>
                    <a:pt x="633" y="642"/>
                  </a:cubicBezTo>
                  <a:cubicBezTo>
                    <a:pt x="931" y="625"/>
                    <a:pt x="1171" y="469"/>
                    <a:pt x="1142" y="288"/>
                  </a:cubicBezTo>
                  <a:cubicBezTo>
                    <a:pt x="1127" y="213"/>
                    <a:pt x="1068" y="146"/>
                    <a:pt x="982" y="97"/>
                  </a:cubicBezTo>
                  <a:cubicBezTo>
                    <a:pt x="878" y="37"/>
                    <a:pt x="731" y="0"/>
                    <a:pt x="573" y="0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354;p33"/>
            <p:cNvSpPr/>
            <p:nvPr/>
          </p:nvSpPr>
          <p:spPr>
            <a:xfrm>
              <a:off x="2675925" y="4569900"/>
              <a:ext cx="28750" cy="16225"/>
            </a:xfrm>
            <a:custGeom>
              <a:avLst/>
              <a:gdLst/>
              <a:ahLst/>
              <a:cxnLst/>
              <a:rect l="l" t="t" r="r" b="b"/>
              <a:pathLst>
                <a:path w="1150" h="649" extrusionOk="0">
                  <a:moveTo>
                    <a:pt x="583" y="0"/>
                  </a:moveTo>
                  <a:cubicBezTo>
                    <a:pt x="294" y="0"/>
                    <a:pt x="53" y="127"/>
                    <a:pt x="20" y="293"/>
                  </a:cubicBezTo>
                  <a:cubicBezTo>
                    <a:pt x="1" y="396"/>
                    <a:pt x="72" y="487"/>
                    <a:pt x="185" y="552"/>
                  </a:cubicBezTo>
                  <a:cubicBezTo>
                    <a:pt x="288" y="608"/>
                    <a:pt x="402" y="640"/>
                    <a:pt x="519" y="647"/>
                  </a:cubicBezTo>
                  <a:cubicBezTo>
                    <a:pt x="537" y="648"/>
                    <a:pt x="555" y="648"/>
                    <a:pt x="572" y="648"/>
                  </a:cubicBezTo>
                  <a:cubicBezTo>
                    <a:pt x="861" y="648"/>
                    <a:pt x="1101" y="529"/>
                    <a:pt x="1134" y="354"/>
                  </a:cubicBezTo>
                  <a:cubicBezTo>
                    <a:pt x="1149" y="257"/>
                    <a:pt x="1084" y="162"/>
                    <a:pt x="970" y="95"/>
                  </a:cubicBezTo>
                  <a:cubicBezTo>
                    <a:pt x="867" y="39"/>
                    <a:pt x="752" y="7"/>
                    <a:pt x="637" y="2"/>
                  </a:cubicBezTo>
                  <a:cubicBezTo>
                    <a:pt x="619" y="1"/>
                    <a:pt x="601" y="0"/>
                    <a:pt x="583" y="0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355;p33"/>
            <p:cNvSpPr/>
            <p:nvPr/>
          </p:nvSpPr>
          <p:spPr>
            <a:xfrm>
              <a:off x="3850825" y="3855400"/>
              <a:ext cx="29675" cy="16175"/>
            </a:xfrm>
            <a:custGeom>
              <a:avLst/>
              <a:gdLst/>
              <a:ahLst/>
              <a:cxnLst/>
              <a:rect l="l" t="t" r="r" b="b"/>
              <a:pathLst>
                <a:path w="1187" h="647" extrusionOk="0">
                  <a:moveTo>
                    <a:pt x="593" y="0"/>
                  </a:moveTo>
                  <a:cubicBezTo>
                    <a:pt x="564" y="0"/>
                    <a:pt x="534" y="2"/>
                    <a:pt x="503" y="4"/>
                  </a:cubicBezTo>
                  <a:cubicBezTo>
                    <a:pt x="205" y="31"/>
                    <a:pt x="0" y="190"/>
                    <a:pt x="45" y="371"/>
                  </a:cubicBezTo>
                  <a:cubicBezTo>
                    <a:pt x="70" y="446"/>
                    <a:pt x="123" y="510"/>
                    <a:pt x="194" y="548"/>
                  </a:cubicBezTo>
                  <a:cubicBezTo>
                    <a:pt x="299" y="609"/>
                    <a:pt x="433" y="647"/>
                    <a:pt x="584" y="647"/>
                  </a:cubicBezTo>
                  <a:cubicBezTo>
                    <a:pt x="616" y="647"/>
                    <a:pt x="649" y="645"/>
                    <a:pt x="683" y="641"/>
                  </a:cubicBezTo>
                  <a:cubicBezTo>
                    <a:pt x="982" y="618"/>
                    <a:pt x="1186" y="449"/>
                    <a:pt x="1149" y="272"/>
                  </a:cubicBezTo>
                  <a:cubicBezTo>
                    <a:pt x="1127" y="204"/>
                    <a:pt x="1069" y="142"/>
                    <a:pt x="989" y="95"/>
                  </a:cubicBezTo>
                  <a:cubicBezTo>
                    <a:pt x="887" y="36"/>
                    <a:pt x="748" y="0"/>
                    <a:pt x="593" y="0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356;p33"/>
            <p:cNvSpPr/>
            <p:nvPr/>
          </p:nvSpPr>
          <p:spPr>
            <a:xfrm>
              <a:off x="2686500" y="4522000"/>
              <a:ext cx="29175" cy="16225"/>
            </a:xfrm>
            <a:custGeom>
              <a:avLst/>
              <a:gdLst/>
              <a:ahLst/>
              <a:cxnLst/>
              <a:rect l="l" t="t" r="r" b="b"/>
              <a:pathLst>
                <a:path w="1167" h="649" extrusionOk="0">
                  <a:moveTo>
                    <a:pt x="584" y="1"/>
                  </a:moveTo>
                  <a:cubicBezTo>
                    <a:pt x="323" y="1"/>
                    <a:pt x="78" y="116"/>
                    <a:pt x="42" y="271"/>
                  </a:cubicBezTo>
                  <a:cubicBezTo>
                    <a:pt x="0" y="379"/>
                    <a:pt x="71" y="485"/>
                    <a:pt x="193" y="554"/>
                  </a:cubicBezTo>
                  <a:cubicBezTo>
                    <a:pt x="271" y="600"/>
                    <a:pt x="384" y="632"/>
                    <a:pt x="490" y="645"/>
                  </a:cubicBezTo>
                  <a:cubicBezTo>
                    <a:pt x="517" y="647"/>
                    <a:pt x="545" y="648"/>
                    <a:pt x="573" y="648"/>
                  </a:cubicBezTo>
                  <a:cubicBezTo>
                    <a:pt x="853" y="648"/>
                    <a:pt x="1095" y="535"/>
                    <a:pt x="1134" y="379"/>
                  </a:cubicBezTo>
                  <a:cubicBezTo>
                    <a:pt x="1167" y="270"/>
                    <a:pt x="1106" y="167"/>
                    <a:pt x="983" y="97"/>
                  </a:cubicBezTo>
                  <a:cubicBezTo>
                    <a:pt x="887" y="46"/>
                    <a:pt x="781" y="14"/>
                    <a:pt x="671" y="5"/>
                  </a:cubicBezTo>
                  <a:cubicBezTo>
                    <a:pt x="642" y="2"/>
                    <a:pt x="613" y="1"/>
                    <a:pt x="584" y="1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357;p33"/>
            <p:cNvSpPr/>
            <p:nvPr/>
          </p:nvSpPr>
          <p:spPr>
            <a:xfrm>
              <a:off x="3768300" y="3863875"/>
              <a:ext cx="30375" cy="16200"/>
            </a:xfrm>
            <a:custGeom>
              <a:avLst/>
              <a:gdLst/>
              <a:ahLst/>
              <a:cxnLst/>
              <a:rect l="l" t="t" r="r" b="b"/>
              <a:pathLst>
                <a:path w="1215" h="648" extrusionOk="0">
                  <a:moveTo>
                    <a:pt x="603" y="0"/>
                  </a:moveTo>
                  <a:cubicBezTo>
                    <a:pt x="567" y="0"/>
                    <a:pt x="531" y="3"/>
                    <a:pt x="495" y="7"/>
                  </a:cubicBezTo>
                  <a:cubicBezTo>
                    <a:pt x="184" y="49"/>
                    <a:pt x="0" y="220"/>
                    <a:pt x="59" y="393"/>
                  </a:cubicBezTo>
                  <a:lnTo>
                    <a:pt x="208" y="553"/>
                  </a:lnTo>
                  <a:cubicBezTo>
                    <a:pt x="309" y="612"/>
                    <a:pt x="450" y="648"/>
                    <a:pt x="603" y="648"/>
                  </a:cubicBezTo>
                  <a:cubicBezTo>
                    <a:pt x="644" y="648"/>
                    <a:pt x="685" y="645"/>
                    <a:pt x="727" y="640"/>
                  </a:cubicBezTo>
                  <a:cubicBezTo>
                    <a:pt x="1024" y="606"/>
                    <a:pt x="1214" y="431"/>
                    <a:pt x="1156" y="266"/>
                  </a:cubicBezTo>
                  <a:cubicBezTo>
                    <a:pt x="1129" y="199"/>
                    <a:pt x="1072" y="141"/>
                    <a:pt x="994" y="96"/>
                  </a:cubicBezTo>
                  <a:cubicBezTo>
                    <a:pt x="889" y="36"/>
                    <a:pt x="749" y="0"/>
                    <a:pt x="603" y="0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358;p33"/>
            <p:cNvSpPr/>
            <p:nvPr/>
          </p:nvSpPr>
          <p:spPr>
            <a:xfrm>
              <a:off x="2702150" y="4474575"/>
              <a:ext cx="29325" cy="16175"/>
            </a:xfrm>
            <a:custGeom>
              <a:avLst/>
              <a:gdLst/>
              <a:ahLst/>
              <a:cxnLst/>
              <a:rect l="l" t="t" r="r" b="b"/>
              <a:pathLst>
                <a:path w="1173" h="647" extrusionOk="0">
                  <a:moveTo>
                    <a:pt x="580" y="1"/>
                  </a:moveTo>
                  <a:cubicBezTo>
                    <a:pt x="321" y="1"/>
                    <a:pt x="102" y="106"/>
                    <a:pt x="35" y="250"/>
                  </a:cubicBezTo>
                  <a:cubicBezTo>
                    <a:pt x="0" y="362"/>
                    <a:pt x="59" y="476"/>
                    <a:pt x="194" y="554"/>
                  </a:cubicBezTo>
                  <a:lnTo>
                    <a:pt x="463" y="636"/>
                  </a:lnTo>
                  <a:cubicBezTo>
                    <a:pt x="509" y="643"/>
                    <a:pt x="554" y="647"/>
                    <a:pt x="599" y="647"/>
                  </a:cubicBezTo>
                  <a:cubicBezTo>
                    <a:pt x="852" y="647"/>
                    <a:pt x="1074" y="542"/>
                    <a:pt x="1128" y="399"/>
                  </a:cubicBezTo>
                  <a:cubicBezTo>
                    <a:pt x="1172" y="282"/>
                    <a:pt x="1112" y="169"/>
                    <a:pt x="981" y="94"/>
                  </a:cubicBezTo>
                  <a:cubicBezTo>
                    <a:pt x="896" y="47"/>
                    <a:pt x="803" y="19"/>
                    <a:pt x="708" y="9"/>
                  </a:cubicBezTo>
                  <a:cubicBezTo>
                    <a:pt x="665" y="3"/>
                    <a:pt x="622" y="1"/>
                    <a:pt x="580" y="1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359;p33"/>
            <p:cNvSpPr/>
            <p:nvPr/>
          </p:nvSpPr>
          <p:spPr>
            <a:xfrm>
              <a:off x="3686850" y="3875275"/>
              <a:ext cx="30900" cy="16200"/>
            </a:xfrm>
            <a:custGeom>
              <a:avLst/>
              <a:gdLst/>
              <a:ahLst/>
              <a:cxnLst/>
              <a:rect l="l" t="t" r="r" b="b"/>
              <a:pathLst>
                <a:path w="1236" h="648" extrusionOk="0">
                  <a:moveTo>
                    <a:pt x="611" y="1"/>
                  </a:moveTo>
                  <a:cubicBezTo>
                    <a:pt x="564" y="1"/>
                    <a:pt x="516" y="4"/>
                    <a:pt x="468" y="11"/>
                  </a:cubicBezTo>
                  <a:cubicBezTo>
                    <a:pt x="178" y="65"/>
                    <a:pt x="1" y="241"/>
                    <a:pt x="87" y="405"/>
                  </a:cubicBezTo>
                  <a:lnTo>
                    <a:pt x="229" y="553"/>
                  </a:lnTo>
                  <a:cubicBezTo>
                    <a:pt x="331" y="612"/>
                    <a:pt x="472" y="648"/>
                    <a:pt x="620" y="648"/>
                  </a:cubicBezTo>
                  <a:cubicBezTo>
                    <a:pt x="669" y="648"/>
                    <a:pt x="719" y="644"/>
                    <a:pt x="769" y="635"/>
                  </a:cubicBezTo>
                  <a:cubicBezTo>
                    <a:pt x="1059" y="589"/>
                    <a:pt x="1236" y="405"/>
                    <a:pt x="1149" y="241"/>
                  </a:cubicBezTo>
                  <a:cubicBezTo>
                    <a:pt x="1126" y="184"/>
                    <a:pt x="1074" y="134"/>
                    <a:pt x="1007" y="95"/>
                  </a:cubicBezTo>
                  <a:cubicBezTo>
                    <a:pt x="904" y="35"/>
                    <a:pt x="762" y="1"/>
                    <a:pt x="611" y="1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360;p33"/>
            <p:cNvSpPr/>
            <p:nvPr/>
          </p:nvSpPr>
          <p:spPr>
            <a:xfrm>
              <a:off x="2722625" y="4427775"/>
              <a:ext cx="29525" cy="16200"/>
            </a:xfrm>
            <a:custGeom>
              <a:avLst/>
              <a:gdLst/>
              <a:ahLst/>
              <a:cxnLst/>
              <a:rect l="l" t="t" r="r" b="b"/>
              <a:pathLst>
                <a:path w="1181" h="648" extrusionOk="0">
                  <a:moveTo>
                    <a:pt x="592" y="1"/>
                  </a:moveTo>
                  <a:cubicBezTo>
                    <a:pt x="351" y="1"/>
                    <a:pt x="127" y="91"/>
                    <a:pt x="51" y="238"/>
                  </a:cubicBezTo>
                  <a:cubicBezTo>
                    <a:pt x="1" y="349"/>
                    <a:pt x="65" y="468"/>
                    <a:pt x="207" y="550"/>
                  </a:cubicBezTo>
                  <a:lnTo>
                    <a:pt x="441" y="636"/>
                  </a:lnTo>
                  <a:cubicBezTo>
                    <a:pt x="489" y="644"/>
                    <a:pt x="537" y="647"/>
                    <a:pt x="584" y="647"/>
                  </a:cubicBezTo>
                  <a:cubicBezTo>
                    <a:pt x="828" y="647"/>
                    <a:pt x="1057" y="555"/>
                    <a:pt x="1128" y="411"/>
                  </a:cubicBezTo>
                  <a:cubicBezTo>
                    <a:pt x="1180" y="296"/>
                    <a:pt x="1120" y="178"/>
                    <a:pt x="981" y="97"/>
                  </a:cubicBezTo>
                  <a:cubicBezTo>
                    <a:pt x="905" y="54"/>
                    <a:pt x="822" y="26"/>
                    <a:pt x="737" y="12"/>
                  </a:cubicBezTo>
                  <a:cubicBezTo>
                    <a:pt x="688" y="5"/>
                    <a:pt x="640" y="1"/>
                    <a:pt x="592" y="1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361;p33"/>
            <p:cNvSpPr/>
            <p:nvPr/>
          </p:nvSpPr>
          <p:spPr>
            <a:xfrm>
              <a:off x="3606675" y="3889475"/>
              <a:ext cx="31775" cy="16175"/>
            </a:xfrm>
            <a:custGeom>
              <a:avLst/>
              <a:gdLst/>
              <a:ahLst/>
              <a:cxnLst/>
              <a:rect l="l" t="t" r="r" b="b"/>
              <a:pathLst>
                <a:path w="1271" h="647" extrusionOk="0">
                  <a:moveTo>
                    <a:pt x="629" y="1"/>
                  </a:moveTo>
                  <a:cubicBezTo>
                    <a:pt x="568" y="1"/>
                    <a:pt x="506" y="7"/>
                    <a:pt x="445" y="19"/>
                  </a:cubicBezTo>
                  <a:cubicBezTo>
                    <a:pt x="162" y="76"/>
                    <a:pt x="0" y="260"/>
                    <a:pt x="108" y="428"/>
                  </a:cubicBezTo>
                  <a:lnTo>
                    <a:pt x="236" y="551"/>
                  </a:lnTo>
                  <a:cubicBezTo>
                    <a:pt x="338" y="610"/>
                    <a:pt x="481" y="646"/>
                    <a:pt x="632" y="646"/>
                  </a:cubicBezTo>
                  <a:cubicBezTo>
                    <a:pt x="691" y="646"/>
                    <a:pt x="751" y="641"/>
                    <a:pt x="810" y="629"/>
                  </a:cubicBezTo>
                  <a:cubicBezTo>
                    <a:pt x="1107" y="572"/>
                    <a:pt x="1270" y="388"/>
                    <a:pt x="1163" y="219"/>
                  </a:cubicBezTo>
                  <a:cubicBezTo>
                    <a:pt x="1128" y="168"/>
                    <a:pt x="1081" y="126"/>
                    <a:pt x="1026" y="97"/>
                  </a:cubicBezTo>
                  <a:cubicBezTo>
                    <a:pt x="922" y="36"/>
                    <a:pt x="779" y="1"/>
                    <a:pt x="629" y="1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362;p33"/>
            <p:cNvSpPr/>
            <p:nvPr/>
          </p:nvSpPr>
          <p:spPr>
            <a:xfrm>
              <a:off x="2747725" y="4381850"/>
              <a:ext cx="30100" cy="16050"/>
            </a:xfrm>
            <a:custGeom>
              <a:avLst/>
              <a:gdLst/>
              <a:ahLst/>
              <a:cxnLst/>
              <a:rect l="l" t="t" r="r" b="b"/>
              <a:pathLst>
                <a:path w="1204" h="642" extrusionOk="0">
                  <a:moveTo>
                    <a:pt x="604" y="1"/>
                  </a:moveTo>
                  <a:cubicBezTo>
                    <a:pt x="376" y="1"/>
                    <a:pt x="160" y="83"/>
                    <a:pt x="77" y="215"/>
                  </a:cubicBezTo>
                  <a:cubicBezTo>
                    <a:pt x="0" y="335"/>
                    <a:pt x="58" y="466"/>
                    <a:pt x="207" y="553"/>
                  </a:cubicBezTo>
                  <a:lnTo>
                    <a:pt x="413" y="622"/>
                  </a:lnTo>
                  <a:cubicBezTo>
                    <a:pt x="476" y="636"/>
                    <a:pt x="541" y="642"/>
                    <a:pt x="604" y="642"/>
                  </a:cubicBezTo>
                  <a:cubicBezTo>
                    <a:pt x="832" y="642"/>
                    <a:pt x="1045" y="560"/>
                    <a:pt x="1127" y="428"/>
                  </a:cubicBezTo>
                  <a:cubicBezTo>
                    <a:pt x="1203" y="309"/>
                    <a:pt x="1143" y="182"/>
                    <a:pt x="996" y="97"/>
                  </a:cubicBezTo>
                  <a:cubicBezTo>
                    <a:pt x="930" y="59"/>
                    <a:pt x="859" y="33"/>
                    <a:pt x="785" y="19"/>
                  </a:cubicBezTo>
                  <a:cubicBezTo>
                    <a:pt x="725" y="6"/>
                    <a:pt x="664" y="1"/>
                    <a:pt x="604" y="1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363;p33"/>
            <p:cNvSpPr/>
            <p:nvPr/>
          </p:nvSpPr>
          <p:spPr>
            <a:xfrm>
              <a:off x="3528425" y="3906375"/>
              <a:ext cx="31600" cy="16275"/>
            </a:xfrm>
            <a:custGeom>
              <a:avLst/>
              <a:gdLst/>
              <a:ahLst/>
              <a:cxnLst/>
              <a:rect l="l" t="t" r="r" b="b"/>
              <a:pathLst>
                <a:path w="1264" h="651" extrusionOk="0">
                  <a:moveTo>
                    <a:pt x="633" y="1"/>
                  </a:moveTo>
                  <a:cubicBezTo>
                    <a:pt x="562" y="1"/>
                    <a:pt x="489" y="8"/>
                    <a:pt x="418" y="24"/>
                  </a:cubicBezTo>
                  <a:cubicBezTo>
                    <a:pt x="142" y="94"/>
                    <a:pt x="1" y="282"/>
                    <a:pt x="115" y="447"/>
                  </a:cubicBezTo>
                  <a:lnTo>
                    <a:pt x="243" y="554"/>
                  </a:lnTo>
                  <a:cubicBezTo>
                    <a:pt x="351" y="615"/>
                    <a:pt x="492" y="650"/>
                    <a:pt x="639" y="650"/>
                  </a:cubicBezTo>
                  <a:cubicBezTo>
                    <a:pt x="705" y="650"/>
                    <a:pt x="773" y="643"/>
                    <a:pt x="840" y="628"/>
                  </a:cubicBezTo>
                  <a:cubicBezTo>
                    <a:pt x="1130" y="557"/>
                    <a:pt x="1264" y="373"/>
                    <a:pt x="1156" y="204"/>
                  </a:cubicBezTo>
                  <a:cubicBezTo>
                    <a:pt x="1122" y="159"/>
                    <a:pt x="1080" y="122"/>
                    <a:pt x="1031" y="95"/>
                  </a:cubicBezTo>
                  <a:cubicBezTo>
                    <a:pt x="925" y="35"/>
                    <a:pt x="783" y="1"/>
                    <a:pt x="633" y="1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364;p33"/>
            <p:cNvSpPr/>
            <p:nvPr/>
          </p:nvSpPr>
          <p:spPr>
            <a:xfrm>
              <a:off x="2777550" y="4336825"/>
              <a:ext cx="30450" cy="16250"/>
            </a:xfrm>
            <a:custGeom>
              <a:avLst/>
              <a:gdLst/>
              <a:ahLst/>
              <a:cxnLst/>
              <a:rect l="l" t="t" r="r" b="b"/>
              <a:pathLst>
                <a:path w="1218" h="650" extrusionOk="0">
                  <a:moveTo>
                    <a:pt x="607" y="0"/>
                  </a:moveTo>
                  <a:cubicBezTo>
                    <a:pt x="391" y="0"/>
                    <a:pt x="181" y="74"/>
                    <a:pt x="91" y="194"/>
                  </a:cubicBezTo>
                  <a:cubicBezTo>
                    <a:pt x="1" y="321"/>
                    <a:pt x="58" y="461"/>
                    <a:pt x="221" y="555"/>
                  </a:cubicBezTo>
                  <a:lnTo>
                    <a:pt x="399" y="625"/>
                  </a:lnTo>
                  <a:cubicBezTo>
                    <a:pt x="467" y="641"/>
                    <a:pt x="538" y="649"/>
                    <a:pt x="609" y="649"/>
                  </a:cubicBezTo>
                  <a:cubicBezTo>
                    <a:pt x="822" y="649"/>
                    <a:pt x="1032" y="579"/>
                    <a:pt x="1121" y="452"/>
                  </a:cubicBezTo>
                  <a:cubicBezTo>
                    <a:pt x="1218" y="327"/>
                    <a:pt x="1158" y="187"/>
                    <a:pt x="999" y="95"/>
                  </a:cubicBezTo>
                  <a:cubicBezTo>
                    <a:pt x="943" y="65"/>
                    <a:pt x="883" y="41"/>
                    <a:pt x="820" y="26"/>
                  </a:cubicBezTo>
                  <a:cubicBezTo>
                    <a:pt x="751" y="8"/>
                    <a:pt x="679" y="0"/>
                    <a:pt x="607" y="0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365;p33"/>
            <p:cNvSpPr/>
            <p:nvPr/>
          </p:nvSpPr>
          <p:spPr>
            <a:xfrm>
              <a:off x="2812400" y="4292850"/>
              <a:ext cx="30350" cy="16300"/>
            </a:xfrm>
            <a:custGeom>
              <a:avLst/>
              <a:gdLst/>
              <a:ahLst/>
              <a:cxnLst/>
              <a:rect l="l" t="t" r="r" b="b"/>
              <a:pathLst>
                <a:path w="1214" h="652" extrusionOk="0">
                  <a:moveTo>
                    <a:pt x="608" y="1"/>
                  </a:moveTo>
                  <a:cubicBezTo>
                    <a:pt x="405" y="1"/>
                    <a:pt x="209" y="69"/>
                    <a:pt x="113" y="183"/>
                  </a:cubicBezTo>
                  <a:cubicBezTo>
                    <a:pt x="1" y="314"/>
                    <a:pt x="51" y="458"/>
                    <a:pt x="215" y="552"/>
                  </a:cubicBezTo>
                  <a:lnTo>
                    <a:pt x="357" y="618"/>
                  </a:lnTo>
                  <a:cubicBezTo>
                    <a:pt x="437" y="640"/>
                    <a:pt x="521" y="651"/>
                    <a:pt x="603" y="651"/>
                  </a:cubicBezTo>
                  <a:cubicBezTo>
                    <a:pt x="806" y="651"/>
                    <a:pt x="1000" y="586"/>
                    <a:pt x="1100" y="474"/>
                  </a:cubicBezTo>
                  <a:cubicBezTo>
                    <a:pt x="1213" y="343"/>
                    <a:pt x="1163" y="191"/>
                    <a:pt x="997" y="95"/>
                  </a:cubicBezTo>
                  <a:cubicBezTo>
                    <a:pt x="950" y="69"/>
                    <a:pt x="901" y="49"/>
                    <a:pt x="849" y="35"/>
                  </a:cubicBezTo>
                  <a:cubicBezTo>
                    <a:pt x="772" y="12"/>
                    <a:pt x="690" y="1"/>
                    <a:pt x="608" y="1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366;p33"/>
            <p:cNvSpPr/>
            <p:nvPr/>
          </p:nvSpPr>
          <p:spPr>
            <a:xfrm>
              <a:off x="2851325" y="4250300"/>
              <a:ext cx="30825" cy="16225"/>
            </a:xfrm>
            <a:custGeom>
              <a:avLst/>
              <a:gdLst/>
              <a:ahLst/>
              <a:cxnLst/>
              <a:rect l="l" t="t" r="r" b="b"/>
              <a:pathLst>
                <a:path w="1233" h="649" extrusionOk="0">
                  <a:moveTo>
                    <a:pt x="615" y="1"/>
                  </a:moveTo>
                  <a:cubicBezTo>
                    <a:pt x="424" y="1"/>
                    <a:pt x="240" y="58"/>
                    <a:pt x="141" y="165"/>
                  </a:cubicBezTo>
                  <a:lnTo>
                    <a:pt x="134" y="161"/>
                  </a:lnTo>
                  <a:lnTo>
                    <a:pt x="134" y="161"/>
                  </a:lnTo>
                  <a:cubicBezTo>
                    <a:pt x="1" y="296"/>
                    <a:pt x="58" y="452"/>
                    <a:pt x="229" y="551"/>
                  </a:cubicBezTo>
                  <a:lnTo>
                    <a:pt x="350" y="604"/>
                  </a:lnTo>
                  <a:cubicBezTo>
                    <a:pt x="440" y="634"/>
                    <a:pt x="536" y="648"/>
                    <a:pt x="630" y="648"/>
                  </a:cubicBezTo>
                  <a:cubicBezTo>
                    <a:pt x="820" y="648"/>
                    <a:pt x="1004" y="590"/>
                    <a:pt x="1107" y="486"/>
                  </a:cubicBezTo>
                  <a:cubicBezTo>
                    <a:pt x="1233" y="357"/>
                    <a:pt x="1185" y="197"/>
                    <a:pt x="1007" y="95"/>
                  </a:cubicBezTo>
                  <a:cubicBezTo>
                    <a:pt x="972" y="76"/>
                    <a:pt x="937" y="59"/>
                    <a:pt x="900" y="45"/>
                  </a:cubicBezTo>
                  <a:cubicBezTo>
                    <a:pt x="809" y="15"/>
                    <a:pt x="711" y="1"/>
                    <a:pt x="615" y="1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367;p33"/>
            <p:cNvSpPr/>
            <p:nvPr/>
          </p:nvSpPr>
          <p:spPr>
            <a:xfrm>
              <a:off x="2895200" y="4209200"/>
              <a:ext cx="30725" cy="16150"/>
            </a:xfrm>
            <a:custGeom>
              <a:avLst/>
              <a:gdLst/>
              <a:ahLst/>
              <a:cxnLst/>
              <a:rect l="l" t="t" r="r" b="b"/>
              <a:pathLst>
                <a:path w="1229" h="646" extrusionOk="0">
                  <a:moveTo>
                    <a:pt x="609" y="0"/>
                  </a:moveTo>
                  <a:cubicBezTo>
                    <a:pt x="430" y="0"/>
                    <a:pt x="255" y="50"/>
                    <a:pt x="150" y="142"/>
                  </a:cubicBezTo>
                  <a:cubicBezTo>
                    <a:pt x="1" y="277"/>
                    <a:pt x="38" y="446"/>
                    <a:pt x="222" y="552"/>
                  </a:cubicBezTo>
                  <a:lnTo>
                    <a:pt x="309" y="593"/>
                  </a:lnTo>
                  <a:cubicBezTo>
                    <a:pt x="401" y="629"/>
                    <a:pt x="505" y="646"/>
                    <a:pt x="608" y="646"/>
                  </a:cubicBezTo>
                  <a:cubicBezTo>
                    <a:pt x="791" y="646"/>
                    <a:pt x="972" y="593"/>
                    <a:pt x="1079" y="499"/>
                  </a:cubicBezTo>
                  <a:cubicBezTo>
                    <a:pt x="1229" y="369"/>
                    <a:pt x="1191" y="202"/>
                    <a:pt x="1008" y="96"/>
                  </a:cubicBezTo>
                  <a:cubicBezTo>
                    <a:pt x="980" y="80"/>
                    <a:pt x="951" y="66"/>
                    <a:pt x="922" y="55"/>
                  </a:cubicBezTo>
                  <a:cubicBezTo>
                    <a:pt x="826" y="18"/>
                    <a:pt x="716" y="0"/>
                    <a:pt x="609" y="0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368;p33"/>
            <p:cNvSpPr/>
            <p:nvPr/>
          </p:nvSpPr>
          <p:spPr>
            <a:xfrm>
              <a:off x="2943025" y="4169625"/>
              <a:ext cx="30600" cy="16250"/>
            </a:xfrm>
            <a:custGeom>
              <a:avLst/>
              <a:gdLst/>
              <a:ahLst/>
              <a:cxnLst/>
              <a:rect l="l" t="t" r="r" b="b"/>
              <a:pathLst>
                <a:path w="1224" h="650" extrusionOk="0">
                  <a:moveTo>
                    <a:pt x="613" y="0"/>
                  </a:moveTo>
                  <a:cubicBezTo>
                    <a:pt x="442" y="0"/>
                    <a:pt x="274" y="46"/>
                    <a:pt x="169" y="131"/>
                  </a:cubicBezTo>
                  <a:cubicBezTo>
                    <a:pt x="0" y="262"/>
                    <a:pt x="22" y="440"/>
                    <a:pt x="222" y="555"/>
                  </a:cubicBezTo>
                  <a:lnTo>
                    <a:pt x="286" y="583"/>
                  </a:lnTo>
                  <a:cubicBezTo>
                    <a:pt x="381" y="628"/>
                    <a:pt x="496" y="650"/>
                    <a:pt x="612" y="650"/>
                  </a:cubicBezTo>
                  <a:cubicBezTo>
                    <a:pt x="780" y="650"/>
                    <a:pt x="949" y="604"/>
                    <a:pt x="1058" y="522"/>
                  </a:cubicBezTo>
                  <a:cubicBezTo>
                    <a:pt x="1224" y="388"/>
                    <a:pt x="1204" y="207"/>
                    <a:pt x="1015" y="98"/>
                  </a:cubicBezTo>
                  <a:cubicBezTo>
                    <a:pt x="993" y="85"/>
                    <a:pt x="972" y="76"/>
                    <a:pt x="949" y="66"/>
                  </a:cubicBezTo>
                  <a:cubicBezTo>
                    <a:pt x="848" y="21"/>
                    <a:pt x="730" y="0"/>
                    <a:pt x="613" y="0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369;p33"/>
            <p:cNvSpPr/>
            <p:nvPr/>
          </p:nvSpPr>
          <p:spPr>
            <a:xfrm>
              <a:off x="2994725" y="4131875"/>
              <a:ext cx="31050" cy="16175"/>
            </a:xfrm>
            <a:custGeom>
              <a:avLst/>
              <a:gdLst/>
              <a:ahLst/>
              <a:cxnLst/>
              <a:rect l="l" t="t" r="r" b="b"/>
              <a:pathLst>
                <a:path w="1242" h="647" extrusionOk="0">
                  <a:moveTo>
                    <a:pt x="621" y="0"/>
                  </a:moveTo>
                  <a:cubicBezTo>
                    <a:pt x="464" y="0"/>
                    <a:pt x="305" y="39"/>
                    <a:pt x="192" y="114"/>
                  </a:cubicBezTo>
                  <a:cubicBezTo>
                    <a:pt x="1" y="242"/>
                    <a:pt x="16" y="430"/>
                    <a:pt x="222" y="550"/>
                  </a:cubicBezTo>
                  <a:lnTo>
                    <a:pt x="257" y="570"/>
                  </a:lnTo>
                  <a:cubicBezTo>
                    <a:pt x="360" y="622"/>
                    <a:pt x="486" y="646"/>
                    <a:pt x="612" y="646"/>
                  </a:cubicBezTo>
                  <a:cubicBezTo>
                    <a:pt x="774" y="646"/>
                    <a:pt x="934" y="606"/>
                    <a:pt x="1045" y="533"/>
                  </a:cubicBezTo>
                  <a:cubicBezTo>
                    <a:pt x="1241" y="402"/>
                    <a:pt x="1216" y="213"/>
                    <a:pt x="1007" y="93"/>
                  </a:cubicBezTo>
                  <a:cubicBezTo>
                    <a:pt x="997" y="87"/>
                    <a:pt x="988" y="82"/>
                    <a:pt x="978" y="77"/>
                  </a:cubicBezTo>
                  <a:cubicBezTo>
                    <a:pt x="876" y="26"/>
                    <a:pt x="749" y="0"/>
                    <a:pt x="621" y="0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370;p33"/>
            <p:cNvSpPr/>
            <p:nvPr/>
          </p:nvSpPr>
          <p:spPr>
            <a:xfrm>
              <a:off x="3050525" y="4096000"/>
              <a:ext cx="30650" cy="16150"/>
            </a:xfrm>
            <a:custGeom>
              <a:avLst/>
              <a:gdLst/>
              <a:ahLst/>
              <a:cxnLst/>
              <a:rect l="l" t="t" r="r" b="b"/>
              <a:pathLst>
                <a:path w="1226" h="646" extrusionOk="0">
                  <a:moveTo>
                    <a:pt x="606" y="0"/>
                  </a:moveTo>
                  <a:cubicBezTo>
                    <a:pt x="462" y="0"/>
                    <a:pt x="320" y="34"/>
                    <a:pt x="212" y="100"/>
                  </a:cubicBezTo>
                  <a:cubicBezTo>
                    <a:pt x="0" y="223"/>
                    <a:pt x="9" y="432"/>
                    <a:pt x="222" y="556"/>
                  </a:cubicBezTo>
                  <a:lnTo>
                    <a:pt x="229" y="560"/>
                  </a:lnTo>
                  <a:cubicBezTo>
                    <a:pt x="336" y="618"/>
                    <a:pt x="469" y="646"/>
                    <a:pt x="604" y="646"/>
                  </a:cubicBezTo>
                  <a:cubicBezTo>
                    <a:pt x="755" y="646"/>
                    <a:pt x="906" y="611"/>
                    <a:pt x="1022" y="544"/>
                  </a:cubicBezTo>
                  <a:cubicBezTo>
                    <a:pt x="1220" y="421"/>
                    <a:pt x="1226" y="226"/>
                    <a:pt x="1024" y="109"/>
                  </a:cubicBezTo>
                  <a:cubicBezTo>
                    <a:pt x="1017" y="105"/>
                    <a:pt x="1007" y="100"/>
                    <a:pt x="998" y="96"/>
                  </a:cubicBezTo>
                  <a:cubicBezTo>
                    <a:pt x="887" y="32"/>
                    <a:pt x="746" y="0"/>
                    <a:pt x="606" y="0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371;p33"/>
            <p:cNvSpPr/>
            <p:nvPr/>
          </p:nvSpPr>
          <p:spPr>
            <a:xfrm>
              <a:off x="3110050" y="4061925"/>
              <a:ext cx="30500" cy="16225"/>
            </a:xfrm>
            <a:custGeom>
              <a:avLst/>
              <a:gdLst/>
              <a:ahLst/>
              <a:cxnLst/>
              <a:rect l="l" t="t" r="r" b="b"/>
              <a:pathLst>
                <a:path w="1220" h="649" extrusionOk="0">
                  <a:moveTo>
                    <a:pt x="606" y="1"/>
                  </a:moveTo>
                  <a:cubicBezTo>
                    <a:pt x="469" y="1"/>
                    <a:pt x="330" y="31"/>
                    <a:pt x="219" y="92"/>
                  </a:cubicBezTo>
                  <a:cubicBezTo>
                    <a:pt x="0" y="210"/>
                    <a:pt x="2" y="417"/>
                    <a:pt x="208" y="543"/>
                  </a:cubicBezTo>
                  <a:lnTo>
                    <a:pt x="215" y="556"/>
                  </a:lnTo>
                  <a:cubicBezTo>
                    <a:pt x="322" y="618"/>
                    <a:pt x="462" y="648"/>
                    <a:pt x="603" y="648"/>
                  </a:cubicBezTo>
                  <a:cubicBezTo>
                    <a:pt x="740" y="648"/>
                    <a:pt x="879" y="619"/>
                    <a:pt x="987" y="560"/>
                  </a:cubicBezTo>
                  <a:cubicBezTo>
                    <a:pt x="1213" y="444"/>
                    <a:pt x="1220" y="235"/>
                    <a:pt x="1014" y="108"/>
                  </a:cubicBezTo>
                  <a:cubicBezTo>
                    <a:pt x="1005" y="103"/>
                    <a:pt x="997" y="97"/>
                    <a:pt x="989" y="93"/>
                  </a:cubicBezTo>
                  <a:cubicBezTo>
                    <a:pt x="883" y="32"/>
                    <a:pt x="745" y="1"/>
                    <a:pt x="606" y="1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372;p33"/>
            <p:cNvSpPr/>
            <p:nvPr/>
          </p:nvSpPr>
          <p:spPr>
            <a:xfrm>
              <a:off x="3172075" y="4030175"/>
              <a:ext cx="31550" cy="16050"/>
            </a:xfrm>
            <a:custGeom>
              <a:avLst/>
              <a:gdLst/>
              <a:ahLst/>
              <a:cxnLst/>
              <a:rect l="l" t="t" r="r" b="b"/>
              <a:pathLst>
                <a:path w="1262" h="642" extrusionOk="0">
                  <a:moveTo>
                    <a:pt x="624" y="1"/>
                  </a:moveTo>
                  <a:cubicBezTo>
                    <a:pt x="500" y="1"/>
                    <a:pt x="376" y="25"/>
                    <a:pt x="275" y="77"/>
                  </a:cubicBezTo>
                  <a:cubicBezTo>
                    <a:pt x="35" y="184"/>
                    <a:pt x="0" y="385"/>
                    <a:pt x="207" y="528"/>
                  </a:cubicBezTo>
                  <a:lnTo>
                    <a:pt x="243" y="549"/>
                  </a:lnTo>
                  <a:cubicBezTo>
                    <a:pt x="349" y="610"/>
                    <a:pt x="489" y="642"/>
                    <a:pt x="630" y="642"/>
                  </a:cubicBezTo>
                  <a:cubicBezTo>
                    <a:pt x="754" y="642"/>
                    <a:pt x="878" y="617"/>
                    <a:pt x="980" y="566"/>
                  </a:cubicBezTo>
                  <a:lnTo>
                    <a:pt x="994" y="573"/>
                  </a:lnTo>
                  <a:cubicBezTo>
                    <a:pt x="1222" y="458"/>
                    <a:pt x="1262" y="254"/>
                    <a:pt x="1063" y="121"/>
                  </a:cubicBezTo>
                  <a:cubicBezTo>
                    <a:pt x="1051" y="113"/>
                    <a:pt x="1038" y="104"/>
                    <a:pt x="1025" y="97"/>
                  </a:cubicBezTo>
                  <a:cubicBezTo>
                    <a:pt x="914" y="34"/>
                    <a:pt x="769" y="1"/>
                    <a:pt x="624" y="1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373;p33"/>
            <p:cNvSpPr/>
            <p:nvPr/>
          </p:nvSpPr>
          <p:spPr>
            <a:xfrm>
              <a:off x="3237825" y="4000500"/>
              <a:ext cx="31575" cy="16150"/>
            </a:xfrm>
            <a:custGeom>
              <a:avLst/>
              <a:gdLst/>
              <a:ahLst/>
              <a:cxnLst/>
              <a:rect l="l" t="t" r="r" b="b"/>
              <a:pathLst>
                <a:path w="1263" h="646" extrusionOk="0">
                  <a:moveTo>
                    <a:pt x="634" y="1"/>
                  </a:moveTo>
                  <a:cubicBezTo>
                    <a:pt x="518" y="1"/>
                    <a:pt x="401" y="22"/>
                    <a:pt x="305" y="65"/>
                  </a:cubicBezTo>
                  <a:cubicBezTo>
                    <a:pt x="50" y="172"/>
                    <a:pt x="1" y="364"/>
                    <a:pt x="186" y="512"/>
                  </a:cubicBezTo>
                  <a:lnTo>
                    <a:pt x="236" y="548"/>
                  </a:lnTo>
                  <a:cubicBezTo>
                    <a:pt x="348" y="613"/>
                    <a:pt x="493" y="646"/>
                    <a:pt x="638" y="646"/>
                  </a:cubicBezTo>
                  <a:cubicBezTo>
                    <a:pt x="752" y="646"/>
                    <a:pt x="867" y="626"/>
                    <a:pt x="967" y="586"/>
                  </a:cubicBezTo>
                  <a:cubicBezTo>
                    <a:pt x="1207" y="479"/>
                    <a:pt x="1262" y="274"/>
                    <a:pt x="1077" y="134"/>
                  </a:cubicBezTo>
                  <a:cubicBezTo>
                    <a:pt x="1057" y="118"/>
                    <a:pt x="1036" y="102"/>
                    <a:pt x="1013" y="90"/>
                  </a:cubicBezTo>
                  <a:cubicBezTo>
                    <a:pt x="911" y="31"/>
                    <a:pt x="773" y="1"/>
                    <a:pt x="634" y="1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374;p33"/>
            <p:cNvSpPr/>
            <p:nvPr/>
          </p:nvSpPr>
          <p:spPr>
            <a:xfrm>
              <a:off x="3306625" y="3973350"/>
              <a:ext cx="31900" cy="16000"/>
            </a:xfrm>
            <a:custGeom>
              <a:avLst/>
              <a:gdLst/>
              <a:ahLst/>
              <a:cxnLst/>
              <a:rect l="l" t="t" r="r" b="b"/>
              <a:pathLst>
                <a:path w="1276" h="640" extrusionOk="0">
                  <a:moveTo>
                    <a:pt x="624" y="1"/>
                  </a:moveTo>
                  <a:cubicBezTo>
                    <a:pt x="521" y="1"/>
                    <a:pt x="417" y="17"/>
                    <a:pt x="324" y="51"/>
                  </a:cubicBezTo>
                  <a:cubicBezTo>
                    <a:pt x="63" y="144"/>
                    <a:pt x="0" y="338"/>
                    <a:pt x="164" y="490"/>
                  </a:cubicBezTo>
                  <a:lnTo>
                    <a:pt x="242" y="543"/>
                  </a:lnTo>
                  <a:cubicBezTo>
                    <a:pt x="351" y="606"/>
                    <a:pt x="498" y="639"/>
                    <a:pt x="645" y="639"/>
                  </a:cubicBezTo>
                  <a:cubicBezTo>
                    <a:pt x="746" y="639"/>
                    <a:pt x="848" y="624"/>
                    <a:pt x="937" y="592"/>
                  </a:cubicBezTo>
                  <a:cubicBezTo>
                    <a:pt x="1199" y="497"/>
                    <a:pt x="1276" y="296"/>
                    <a:pt x="1104" y="149"/>
                  </a:cubicBezTo>
                  <a:cubicBezTo>
                    <a:pt x="1082" y="130"/>
                    <a:pt x="1058" y="112"/>
                    <a:pt x="1033" y="98"/>
                  </a:cubicBezTo>
                  <a:cubicBezTo>
                    <a:pt x="923" y="35"/>
                    <a:pt x="775" y="1"/>
                    <a:pt x="624" y="1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375;p33"/>
            <p:cNvSpPr/>
            <p:nvPr/>
          </p:nvSpPr>
          <p:spPr>
            <a:xfrm>
              <a:off x="3378075" y="3948375"/>
              <a:ext cx="31725" cy="16150"/>
            </a:xfrm>
            <a:custGeom>
              <a:avLst/>
              <a:gdLst/>
              <a:ahLst/>
              <a:cxnLst/>
              <a:rect l="l" t="t" r="r" b="b"/>
              <a:pathLst>
                <a:path w="1269" h="646" extrusionOk="0">
                  <a:moveTo>
                    <a:pt x="634" y="1"/>
                  </a:moveTo>
                  <a:cubicBezTo>
                    <a:pt x="541" y="1"/>
                    <a:pt x="447" y="14"/>
                    <a:pt x="360" y="44"/>
                  </a:cubicBezTo>
                  <a:cubicBezTo>
                    <a:pt x="91" y="126"/>
                    <a:pt x="0" y="326"/>
                    <a:pt x="142" y="483"/>
                  </a:cubicBezTo>
                  <a:lnTo>
                    <a:pt x="250" y="552"/>
                  </a:lnTo>
                  <a:cubicBezTo>
                    <a:pt x="354" y="613"/>
                    <a:pt x="495" y="645"/>
                    <a:pt x="640" y="645"/>
                  </a:cubicBezTo>
                  <a:cubicBezTo>
                    <a:pt x="731" y="645"/>
                    <a:pt x="824" y="632"/>
                    <a:pt x="909" y="605"/>
                  </a:cubicBezTo>
                  <a:cubicBezTo>
                    <a:pt x="1178" y="524"/>
                    <a:pt x="1268" y="322"/>
                    <a:pt x="1119" y="162"/>
                  </a:cubicBezTo>
                  <a:cubicBezTo>
                    <a:pt x="1091" y="136"/>
                    <a:pt x="1062" y="113"/>
                    <a:pt x="1029" y="95"/>
                  </a:cubicBezTo>
                  <a:cubicBezTo>
                    <a:pt x="924" y="35"/>
                    <a:pt x="781" y="1"/>
                    <a:pt x="634" y="1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376;p33"/>
            <p:cNvSpPr/>
            <p:nvPr/>
          </p:nvSpPr>
          <p:spPr>
            <a:xfrm>
              <a:off x="3452000" y="3926050"/>
              <a:ext cx="31750" cy="16275"/>
            </a:xfrm>
            <a:custGeom>
              <a:avLst/>
              <a:gdLst/>
              <a:ahLst/>
              <a:cxnLst/>
              <a:rect l="l" t="t" r="r" b="b"/>
              <a:pathLst>
                <a:path w="1270" h="651" extrusionOk="0">
                  <a:moveTo>
                    <a:pt x="632" y="1"/>
                  </a:moveTo>
                  <a:cubicBezTo>
                    <a:pt x="549" y="1"/>
                    <a:pt x="466" y="11"/>
                    <a:pt x="388" y="33"/>
                  </a:cubicBezTo>
                  <a:cubicBezTo>
                    <a:pt x="112" y="111"/>
                    <a:pt x="1" y="308"/>
                    <a:pt x="136" y="468"/>
                  </a:cubicBezTo>
                  <a:lnTo>
                    <a:pt x="250" y="559"/>
                  </a:lnTo>
                  <a:cubicBezTo>
                    <a:pt x="350" y="617"/>
                    <a:pt x="490" y="651"/>
                    <a:pt x="637" y="651"/>
                  </a:cubicBezTo>
                  <a:cubicBezTo>
                    <a:pt x="721" y="651"/>
                    <a:pt x="807" y="640"/>
                    <a:pt x="889" y="616"/>
                  </a:cubicBezTo>
                  <a:cubicBezTo>
                    <a:pt x="1158" y="542"/>
                    <a:pt x="1269" y="344"/>
                    <a:pt x="1141" y="181"/>
                  </a:cubicBezTo>
                  <a:cubicBezTo>
                    <a:pt x="1112" y="146"/>
                    <a:pt x="1077" y="118"/>
                    <a:pt x="1038" y="97"/>
                  </a:cubicBezTo>
                  <a:cubicBezTo>
                    <a:pt x="932" y="36"/>
                    <a:pt x="783" y="1"/>
                    <a:pt x="632" y="1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377;p33"/>
            <p:cNvSpPr/>
            <p:nvPr/>
          </p:nvSpPr>
          <p:spPr>
            <a:xfrm>
              <a:off x="5355650" y="4952200"/>
              <a:ext cx="30000" cy="16150"/>
            </a:xfrm>
            <a:custGeom>
              <a:avLst/>
              <a:gdLst/>
              <a:ahLst/>
              <a:cxnLst/>
              <a:rect l="l" t="t" r="r" b="b"/>
              <a:pathLst>
                <a:path w="1200" h="646" extrusionOk="0">
                  <a:moveTo>
                    <a:pt x="598" y="0"/>
                  </a:moveTo>
                  <a:cubicBezTo>
                    <a:pt x="377" y="0"/>
                    <a:pt x="167" y="75"/>
                    <a:pt x="92" y="201"/>
                  </a:cubicBezTo>
                  <a:cubicBezTo>
                    <a:pt x="0" y="319"/>
                    <a:pt x="51" y="463"/>
                    <a:pt x="208" y="553"/>
                  </a:cubicBezTo>
                  <a:lnTo>
                    <a:pt x="399" y="623"/>
                  </a:lnTo>
                  <a:cubicBezTo>
                    <a:pt x="465" y="638"/>
                    <a:pt x="534" y="645"/>
                    <a:pt x="601" y="645"/>
                  </a:cubicBezTo>
                  <a:cubicBezTo>
                    <a:pt x="823" y="645"/>
                    <a:pt x="1035" y="568"/>
                    <a:pt x="1121" y="442"/>
                  </a:cubicBezTo>
                  <a:cubicBezTo>
                    <a:pt x="1199" y="316"/>
                    <a:pt x="1143" y="181"/>
                    <a:pt x="991" y="93"/>
                  </a:cubicBezTo>
                  <a:cubicBezTo>
                    <a:pt x="934" y="61"/>
                    <a:pt x="872" y="37"/>
                    <a:pt x="806" y="24"/>
                  </a:cubicBezTo>
                  <a:cubicBezTo>
                    <a:pt x="738" y="8"/>
                    <a:pt x="668" y="0"/>
                    <a:pt x="598" y="0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378;p33"/>
            <p:cNvSpPr/>
            <p:nvPr/>
          </p:nvSpPr>
          <p:spPr>
            <a:xfrm>
              <a:off x="5322575" y="4996425"/>
              <a:ext cx="30475" cy="16175"/>
            </a:xfrm>
            <a:custGeom>
              <a:avLst/>
              <a:gdLst/>
              <a:ahLst/>
              <a:cxnLst/>
              <a:rect l="l" t="t" r="r" b="b"/>
              <a:pathLst>
                <a:path w="1219" h="647" extrusionOk="0">
                  <a:moveTo>
                    <a:pt x="610" y="0"/>
                  </a:moveTo>
                  <a:cubicBezTo>
                    <a:pt x="402" y="0"/>
                    <a:pt x="204" y="71"/>
                    <a:pt x="106" y="188"/>
                  </a:cubicBezTo>
                  <a:cubicBezTo>
                    <a:pt x="1" y="308"/>
                    <a:pt x="58" y="464"/>
                    <a:pt x="215" y="555"/>
                  </a:cubicBezTo>
                  <a:lnTo>
                    <a:pt x="378" y="614"/>
                  </a:lnTo>
                  <a:cubicBezTo>
                    <a:pt x="455" y="636"/>
                    <a:pt x="536" y="646"/>
                    <a:pt x="616" y="646"/>
                  </a:cubicBezTo>
                  <a:cubicBezTo>
                    <a:pt x="824" y="646"/>
                    <a:pt x="1023" y="577"/>
                    <a:pt x="1114" y="458"/>
                  </a:cubicBezTo>
                  <a:cubicBezTo>
                    <a:pt x="1219" y="333"/>
                    <a:pt x="1163" y="189"/>
                    <a:pt x="1001" y="96"/>
                  </a:cubicBezTo>
                  <a:cubicBezTo>
                    <a:pt x="951" y="68"/>
                    <a:pt x="898" y="46"/>
                    <a:pt x="842" y="32"/>
                  </a:cubicBezTo>
                  <a:cubicBezTo>
                    <a:pt x="767" y="10"/>
                    <a:pt x="687" y="0"/>
                    <a:pt x="610" y="0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379;p33"/>
            <p:cNvSpPr/>
            <p:nvPr/>
          </p:nvSpPr>
          <p:spPr>
            <a:xfrm>
              <a:off x="5285075" y="5039550"/>
              <a:ext cx="30600" cy="16175"/>
            </a:xfrm>
            <a:custGeom>
              <a:avLst/>
              <a:gdLst/>
              <a:ahLst/>
              <a:cxnLst/>
              <a:rect l="l" t="t" r="r" b="b"/>
              <a:pathLst>
                <a:path w="1224" h="647" extrusionOk="0">
                  <a:moveTo>
                    <a:pt x="605" y="1"/>
                  </a:moveTo>
                  <a:cubicBezTo>
                    <a:pt x="406" y="1"/>
                    <a:pt x="217" y="61"/>
                    <a:pt x="121" y="168"/>
                  </a:cubicBezTo>
                  <a:cubicBezTo>
                    <a:pt x="1" y="303"/>
                    <a:pt x="44" y="451"/>
                    <a:pt x="215" y="550"/>
                  </a:cubicBezTo>
                  <a:lnTo>
                    <a:pt x="344" y="607"/>
                  </a:lnTo>
                  <a:cubicBezTo>
                    <a:pt x="429" y="634"/>
                    <a:pt x="521" y="646"/>
                    <a:pt x="610" y="646"/>
                  </a:cubicBezTo>
                  <a:cubicBezTo>
                    <a:pt x="809" y="646"/>
                    <a:pt x="999" y="585"/>
                    <a:pt x="1100" y="480"/>
                  </a:cubicBezTo>
                  <a:cubicBezTo>
                    <a:pt x="1223" y="348"/>
                    <a:pt x="1170" y="193"/>
                    <a:pt x="1000" y="94"/>
                  </a:cubicBezTo>
                  <a:cubicBezTo>
                    <a:pt x="961" y="72"/>
                    <a:pt x="921" y="53"/>
                    <a:pt x="879" y="41"/>
                  </a:cubicBezTo>
                  <a:cubicBezTo>
                    <a:pt x="791" y="13"/>
                    <a:pt x="697" y="1"/>
                    <a:pt x="605" y="1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380;p33"/>
            <p:cNvSpPr/>
            <p:nvPr/>
          </p:nvSpPr>
          <p:spPr>
            <a:xfrm>
              <a:off x="5242775" y="5081300"/>
              <a:ext cx="30625" cy="16200"/>
            </a:xfrm>
            <a:custGeom>
              <a:avLst/>
              <a:gdLst/>
              <a:ahLst/>
              <a:cxnLst/>
              <a:rect l="l" t="t" r="r" b="b"/>
              <a:pathLst>
                <a:path w="1225" h="648" extrusionOk="0">
                  <a:moveTo>
                    <a:pt x="613" y="1"/>
                  </a:moveTo>
                  <a:cubicBezTo>
                    <a:pt x="432" y="1"/>
                    <a:pt x="255" y="55"/>
                    <a:pt x="141" y="152"/>
                  </a:cubicBezTo>
                  <a:lnTo>
                    <a:pt x="148" y="148"/>
                  </a:lnTo>
                  <a:lnTo>
                    <a:pt x="148" y="148"/>
                  </a:lnTo>
                  <a:cubicBezTo>
                    <a:pt x="0" y="283"/>
                    <a:pt x="44" y="448"/>
                    <a:pt x="229" y="554"/>
                  </a:cubicBezTo>
                  <a:lnTo>
                    <a:pt x="328" y="596"/>
                  </a:lnTo>
                  <a:cubicBezTo>
                    <a:pt x="420" y="631"/>
                    <a:pt x="524" y="648"/>
                    <a:pt x="626" y="648"/>
                  </a:cubicBezTo>
                  <a:cubicBezTo>
                    <a:pt x="810" y="648"/>
                    <a:pt x="990" y="594"/>
                    <a:pt x="1093" y="497"/>
                  </a:cubicBezTo>
                  <a:cubicBezTo>
                    <a:pt x="1224" y="366"/>
                    <a:pt x="1188" y="201"/>
                    <a:pt x="1015" y="102"/>
                  </a:cubicBezTo>
                  <a:cubicBezTo>
                    <a:pt x="980" y="81"/>
                    <a:pt x="944" y="66"/>
                    <a:pt x="906" y="53"/>
                  </a:cubicBezTo>
                  <a:cubicBezTo>
                    <a:pt x="815" y="18"/>
                    <a:pt x="713" y="1"/>
                    <a:pt x="613" y="1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381;p33"/>
            <p:cNvSpPr/>
            <p:nvPr/>
          </p:nvSpPr>
          <p:spPr>
            <a:xfrm>
              <a:off x="5196575" y="5121500"/>
              <a:ext cx="30675" cy="16125"/>
            </a:xfrm>
            <a:custGeom>
              <a:avLst/>
              <a:gdLst/>
              <a:ahLst/>
              <a:cxnLst/>
              <a:rect l="l" t="t" r="r" b="b"/>
              <a:pathLst>
                <a:path w="1227" h="645" extrusionOk="0">
                  <a:moveTo>
                    <a:pt x="616" y="0"/>
                  </a:moveTo>
                  <a:cubicBezTo>
                    <a:pt x="440" y="0"/>
                    <a:pt x="271" y="49"/>
                    <a:pt x="163" y="142"/>
                  </a:cubicBezTo>
                  <a:cubicBezTo>
                    <a:pt x="0" y="260"/>
                    <a:pt x="36" y="437"/>
                    <a:pt x="229" y="547"/>
                  </a:cubicBezTo>
                  <a:lnTo>
                    <a:pt x="293" y="585"/>
                  </a:lnTo>
                  <a:cubicBezTo>
                    <a:pt x="390" y="625"/>
                    <a:pt x="504" y="644"/>
                    <a:pt x="617" y="644"/>
                  </a:cubicBezTo>
                  <a:cubicBezTo>
                    <a:pt x="792" y="644"/>
                    <a:pt x="965" y="598"/>
                    <a:pt x="1072" y="511"/>
                  </a:cubicBezTo>
                  <a:cubicBezTo>
                    <a:pt x="1227" y="376"/>
                    <a:pt x="1192" y="199"/>
                    <a:pt x="999" y="89"/>
                  </a:cubicBezTo>
                  <a:cubicBezTo>
                    <a:pt x="981" y="78"/>
                    <a:pt x="962" y="68"/>
                    <a:pt x="942" y="60"/>
                  </a:cubicBezTo>
                  <a:cubicBezTo>
                    <a:pt x="840" y="20"/>
                    <a:pt x="727" y="0"/>
                    <a:pt x="616" y="0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382;p33"/>
            <p:cNvSpPr/>
            <p:nvPr/>
          </p:nvSpPr>
          <p:spPr>
            <a:xfrm>
              <a:off x="5146100" y="5159950"/>
              <a:ext cx="30975" cy="16175"/>
            </a:xfrm>
            <a:custGeom>
              <a:avLst/>
              <a:gdLst/>
              <a:ahLst/>
              <a:cxnLst/>
              <a:rect l="l" t="t" r="r" b="b"/>
              <a:pathLst>
                <a:path w="1239" h="647" extrusionOk="0">
                  <a:moveTo>
                    <a:pt x="609" y="1"/>
                  </a:moveTo>
                  <a:cubicBezTo>
                    <a:pt x="451" y="1"/>
                    <a:pt x="295" y="40"/>
                    <a:pt x="185" y="119"/>
                  </a:cubicBezTo>
                  <a:cubicBezTo>
                    <a:pt x="1" y="250"/>
                    <a:pt x="30" y="440"/>
                    <a:pt x="222" y="550"/>
                  </a:cubicBezTo>
                  <a:lnTo>
                    <a:pt x="272" y="571"/>
                  </a:lnTo>
                  <a:cubicBezTo>
                    <a:pt x="374" y="622"/>
                    <a:pt x="498" y="647"/>
                    <a:pt x="623" y="647"/>
                  </a:cubicBezTo>
                  <a:cubicBezTo>
                    <a:pt x="785" y="647"/>
                    <a:pt x="947" y="605"/>
                    <a:pt x="1059" y="526"/>
                  </a:cubicBezTo>
                  <a:cubicBezTo>
                    <a:pt x="1238" y="398"/>
                    <a:pt x="1211" y="210"/>
                    <a:pt x="1011" y="95"/>
                  </a:cubicBezTo>
                  <a:cubicBezTo>
                    <a:pt x="999" y="88"/>
                    <a:pt x="985" y="80"/>
                    <a:pt x="971" y="74"/>
                  </a:cubicBezTo>
                  <a:cubicBezTo>
                    <a:pt x="861" y="25"/>
                    <a:pt x="734" y="1"/>
                    <a:pt x="609" y="1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383;p33"/>
            <p:cNvSpPr/>
            <p:nvPr/>
          </p:nvSpPr>
          <p:spPr>
            <a:xfrm>
              <a:off x="5092075" y="5196625"/>
              <a:ext cx="30500" cy="16150"/>
            </a:xfrm>
            <a:custGeom>
              <a:avLst/>
              <a:gdLst/>
              <a:ahLst/>
              <a:cxnLst/>
              <a:rect l="l" t="t" r="r" b="b"/>
              <a:pathLst>
                <a:path w="1220" h="646" extrusionOk="0">
                  <a:moveTo>
                    <a:pt x="606" y="1"/>
                  </a:moveTo>
                  <a:cubicBezTo>
                    <a:pt x="457" y="1"/>
                    <a:pt x="310" y="35"/>
                    <a:pt x="206" y="109"/>
                  </a:cubicBezTo>
                  <a:lnTo>
                    <a:pt x="192" y="100"/>
                  </a:lnTo>
                  <a:lnTo>
                    <a:pt x="192" y="100"/>
                  </a:lnTo>
                  <a:cubicBezTo>
                    <a:pt x="1" y="235"/>
                    <a:pt x="2" y="433"/>
                    <a:pt x="216" y="556"/>
                  </a:cubicBezTo>
                  <a:lnTo>
                    <a:pt x="230" y="564"/>
                  </a:lnTo>
                  <a:cubicBezTo>
                    <a:pt x="341" y="617"/>
                    <a:pt x="479" y="645"/>
                    <a:pt x="615" y="645"/>
                  </a:cubicBezTo>
                  <a:cubicBezTo>
                    <a:pt x="766" y="645"/>
                    <a:pt x="915" y="611"/>
                    <a:pt x="1023" y="539"/>
                  </a:cubicBezTo>
                  <a:cubicBezTo>
                    <a:pt x="1214" y="414"/>
                    <a:pt x="1219" y="219"/>
                    <a:pt x="1010" y="97"/>
                  </a:cubicBezTo>
                  <a:cubicBezTo>
                    <a:pt x="1003" y="93"/>
                    <a:pt x="993" y="89"/>
                    <a:pt x="985" y="84"/>
                  </a:cubicBezTo>
                  <a:cubicBezTo>
                    <a:pt x="877" y="29"/>
                    <a:pt x="741" y="1"/>
                    <a:pt x="606" y="1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384;p33"/>
            <p:cNvSpPr/>
            <p:nvPr/>
          </p:nvSpPr>
          <p:spPr>
            <a:xfrm>
              <a:off x="5048175" y="5223350"/>
              <a:ext cx="30450" cy="16075"/>
            </a:xfrm>
            <a:custGeom>
              <a:avLst/>
              <a:gdLst/>
              <a:ahLst/>
              <a:cxnLst/>
              <a:rect l="l" t="t" r="r" b="b"/>
              <a:pathLst>
                <a:path w="1218" h="643" extrusionOk="0">
                  <a:moveTo>
                    <a:pt x="603" y="0"/>
                  </a:moveTo>
                  <a:cubicBezTo>
                    <a:pt x="464" y="0"/>
                    <a:pt x="325" y="32"/>
                    <a:pt x="217" y="95"/>
                  </a:cubicBezTo>
                  <a:cubicBezTo>
                    <a:pt x="5" y="218"/>
                    <a:pt x="1" y="420"/>
                    <a:pt x="226" y="551"/>
                  </a:cubicBezTo>
                  <a:cubicBezTo>
                    <a:pt x="333" y="612"/>
                    <a:pt x="475" y="643"/>
                    <a:pt x="617" y="643"/>
                  </a:cubicBezTo>
                  <a:cubicBezTo>
                    <a:pt x="758" y="643"/>
                    <a:pt x="900" y="612"/>
                    <a:pt x="1006" y="551"/>
                  </a:cubicBezTo>
                  <a:lnTo>
                    <a:pt x="999" y="547"/>
                  </a:lnTo>
                  <a:cubicBezTo>
                    <a:pt x="1218" y="420"/>
                    <a:pt x="1218" y="222"/>
                    <a:pt x="1004" y="99"/>
                  </a:cubicBezTo>
                  <a:cubicBezTo>
                    <a:pt x="889" y="33"/>
                    <a:pt x="745" y="0"/>
                    <a:pt x="603" y="0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385;p33"/>
            <p:cNvSpPr/>
            <p:nvPr/>
          </p:nvSpPr>
          <p:spPr>
            <a:xfrm>
              <a:off x="3362450" y="861100"/>
              <a:ext cx="2184150" cy="2810350"/>
            </a:xfrm>
            <a:custGeom>
              <a:avLst/>
              <a:gdLst/>
              <a:ahLst/>
              <a:cxnLst/>
              <a:rect l="l" t="t" r="r" b="b"/>
              <a:pathLst>
                <a:path w="87366" h="112414" extrusionOk="0">
                  <a:moveTo>
                    <a:pt x="85937" y="109736"/>
                  </a:moveTo>
                  <a:lnTo>
                    <a:pt x="84554" y="50741"/>
                  </a:lnTo>
                  <a:cubicBezTo>
                    <a:pt x="84476" y="47424"/>
                    <a:pt x="83354" y="45838"/>
                    <a:pt x="81168" y="44626"/>
                  </a:cubicBezTo>
                  <a:lnTo>
                    <a:pt x="2100" y="1414"/>
                  </a:lnTo>
                  <a:cubicBezTo>
                    <a:pt x="1293" y="972"/>
                    <a:pt x="559" y="826"/>
                    <a:pt x="1" y="1065"/>
                  </a:cubicBezTo>
                  <a:lnTo>
                    <a:pt x="1" y="1065"/>
                  </a:lnTo>
                  <a:cubicBezTo>
                    <a:pt x="1" y="1065"/>
                    <a:pt x="1297" y="274"/>
                    <a:pt x="1417" y="225"/>
                  </a:cubicBezTo>
                  <a:lnTo>
                    <a:pt x="1417" y="225"/>
                  </a:lnTo>
                  <a:lnTo>
                    <a:pt x="1417" y="225"/>
                  </a:lnTo>
                  <a:cubicBezTo>
                    <a:pt x="1973" y="1"/>
                    <a:pt x="2696" y="150"/>
                    <a:pt x="3492" y="585"/>
                  </a:cubicBezTo>
                  <a:lnTo>
                    <a:pt x="82561" y="43797"/>
                  </a:lnTo>
                  <a:cubicBezTo>
                    <a:pt x="84747" y="45010"/>
                    <a:pt x="85869" y="46596"/>
                    <a:pt x="85947" y="49912"/>
                  </a:cubicBezTo>
                  <a:lnTo>
                    <a:pt x="87328" y="108906"/>
                  </a:lnTo>
                  <a:cubicBezTo>
                    <a:pt x="87366" y="110493"/>
                    <a:pt x="86950" y="111396"/>
                    <a:pt x="86269" y="111725"/>
                  </a:cubicBezTo>
                  <a:lnTo>
                    <a:pt x="85108" y="112414"/>
                  </a:lnTo>
                  <a:cubicBezTo>
                    <a:pt x="85651" y="112000"/>
                    <a:pt x="85969" y="111133"/>
                    <a:pt x="85937" y="109736"/>
                  </a:cubicBezTo>
                  <a:close/>
                </a:path>
              </a:pathLst>
            </a:custGeom>
            <a:solidFill>
              <a:srgbClr val="51B6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386;p33"/>
            <p:cNvSpPr/>
            <p:nvPr/>
          </p:nvSpPr>
          <p:spPr>
            <a:xfrm>
              <a:off x="5483100" y="3675575"/>
              <a:ext cx="0" cy="25"/>
            </a:xfrm>
            <a:custGeom>
              <a:avLst/>
              <a:gdLst/>
              <a:ahLst/>
              <a:cxnLst/>
              <a:rect l="l" t="t" r="r" b="b"/>
              <a:pathLst>
                <a:path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A6A8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387;p33"/>
            <p:cNvSpPr/>
            <p:nvPr/>
          </p:nvSpPr>
          <p:spPr>
            <a:xfrm>
              <a:off x="1978900" y="3426800"/>
              <a:ext cx="3485525" cy="1227775"/>
            </a:xfrm>
            <a:custGeom>
              <a:avLst/>
              <a:gdLst/>
              <a:ahLst/>
              <a:cxnLst/>
              <a:rect l="l" t="t" r="r" b="b"/>
              <a:pathLst>
                <a:path w="139421" h="49111" extrusionOk="0">
                  <a:moveTo>
                    <a:pt x="139415" y="14809"/>
                  </a:moveTo>
                  <a:cubicBezTo>
                    <a:pt x="139421" y="14709"/>
                    <a:pt x="139419" y="14609"/>
                    <a:pt x="139408" y="14510"/>
                  </a:cubicBezTo>
                  <a:lnTo>
                    <a:pt x="139339" y="11529"/>
                  </a:lnTo>
                  <a:lnTo>
                    <a:pt x="139339" y="11529"/>
                  </a:lnTo>
                  <a:cubicBezTo>
                    <a:pt x="139277" y="12272"/>
                    <a:pt x="138724" y="13049"/>
                    <a:pt x="137690" y="13679"/>
                  </a:cubicBezTo>
                  <a:lnTo>
                    <a:pt x="87289" y="44372"/>
                  </a:lnTo>
                  <a:cubicBezTo>
                    <a:pt x="85251" y="45613"/>
                    <a:pt x="82127" y="45816"/>
                    <a:pt x="80314" y="44825"/>
                  </a:cubicBezTo>
                  <a:lnTo>
                    <a:pt x="1245" y="1613"/>
                  </a:lnTo>
                  <a:cubicBezTo>
                    <a:pt x="470" y="1189"/>
                    <a:pt x="62" y="615"/>
                    <a:pt x="6" y="0"/>
                  </a:cubicBezTo>
                  <a:lnTo>
                    <a:pt x="0" y="0"/>
                  </a:lnTo>
                  <a:lnTo>
                    <a:pt x="74" y="3196"/>
                  </a:lnTo>
                  <a:lnTo>
                    <a:pt x="77" y="3196"/>
                  </a:lnTo>
                  <a:cubicBezTo>
                    <a:pt x="98" y="3847"/>
                    <a:pt x="506" y="4461"/>
                    <a:pt x="1322" y="4907"/>
                  </a:cubicBezTo>
                  <a:lnTo>
                    <a:pt x="80390" y="48119"/>
                  </a:lnTo>
                  <a:cubicBezTo>
                    <a:pt x="82204" y="49110"/>
                    <a:pt x="85328" y="48907"/>
                    <a:pt x="87367" y="47666"/>
                  </a:cubicBezTo>
                  <a:lnTo>
                    <a:pt x="137766" y="16971"/>
                  </a:lnTo>
                  <a:cubicBezTo>
                    <a:pt x="138796" y="16344"/>
                    <a:pt x="139351" y="15570"/>
                    <a:pt x="139414" y="14832"/>
                  </a:cubicBezTo>
                  <a:lnTo>
                    <a:pt x="139415" y="14832"/>
                  </a:lnTo>
                  <a:close/>
                </a:path>
              </a:pathLst>
            </a:custGeom>
            <a:solidFill>
              <a:srgbClr val="51B6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388;p33"/>
            <p:cNvSpPr/>
            <p:nvPr/>
          </p:nvSpPr>
          <p:spPr>
            <a:xfrm>
              <a:off x="1968900" y="3053000"/>
              <a:ext cx="2706350" cy="1519225"/>
            </a:xfrm>
            <a:custGeom>
              <a:avLst/>
              <a:gdLst/>
              <a:ahLst/>
              <a:cxnLst/>
              <a:rect l="l" t="t" r="r" b="b"/>
              <a:pathLst>
                <a:path w="108254" h="60769" extrusionOk="0">
                  <a:moveTo>
                    <a:pt x="107994" y="46657"/>
                  </a:moveTo>
                  <a:lnTo>
                    <a:pt x="107994" y="46657"/>
                  </a:lnTo>
                  <a:lnTo>
                    <a:pt x="22611" y="1"/>
                  </a:lnTo>
                  <a:lnTo>
                    <a:pt x="2052" y="12521"/>
                  </a:lnTo>
                  <a:cubicBezTo>
                    <a:pt x="1821" y="12661"/>
                    <a:pt x="1600" y="12819"/>
                    <a:pt x="1394" y="12995"/>
                  </a:cubicBezTo>
                  <a:lnTo>
                    <a:pt x="1391" y="12998"/>
                  </a:lnTo>
                  <a:cubicBezTo>
                    <a:pt x="0" y="14191"/>
                    <a:pt x="52" y="15694"/>
                    <a:pt x="1645" y="16564"/>
                  </a:cubicBezTo>
                  <a:lnTo>
                    <a:pt x="80714" y="59776"/>
                  </a:lnTo>
                  <a:cubicBezTo>
                    <a:pt x="82527" y="60768"/>
                    <a:pt x="85651" y="60565"/>
                    <a:pt x="87689" y="59323"/>
                  </a:cubicBezTo>
                  <a:lnTo>
                    <a:pt x="108254" y="46800"/>
                  </a:lnTo>
                  <a:close/>
                </a:path>
              </a:pathLst>
            </a:custGeom>
            <a:solidFill>
              <a:srgbClr val="82E9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389;p33"/>
            <p:cNvSpPr/>
            <p:nvPr/>
          </p:nvSpPr>
          <p:spPr>
            <a:xfrm>
              <a:off x="2534175" y="2562550"/>
              <a:ext cx="2942450" cy="1660450"/>
            </a:xfrm>
            <a:custGeom>
              <a:avLst/>
              <a:gdLst/>
              <a:ahLst/>
              <a:cxnLst/>
              <a:rect l="l" t="t" r="r" b="b"/>
              <a:pathLst>
                <a:path w="117698" h="66418" extrusionOk="0">
                  <a:moveTo>
                    <a:pt x="85643" y="66418"/>
                  </a:moveTo>
                  <a:lnTo>
                    <a:pt x="115477" y="48248"/>
                  </a:lnTo>
                  <a:cubicBezTo>
                    <a:pt x="117517" y="47006"/>
                    <a:pt x="117698" y="45195"/>
                    <a:pt x="115884" y="44205"/>
                  </a:cubicBezTo>
                  <a:lnTo>
                    <a:pt x="36816" y="993"/>
                  </a:lnTo>
                  <a:cubicBezTo>
                    <a:pt x="35002" y="0"/>
                    <a:pt x="31878" y="204"/>
                    <a:pt x="29840" y="1446"/>
                  </a:cubicBezTo>
                  <a:lnTo>
                    <a:pt x="0" y="19619"/>
                  </a:lnTo>
                  <a:close/>
                </a:path>
              </a:pathLst>
            </a:custGeom>
            <a:solidFill>
              <a:srgbClr val="82E9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390;p33"/>
            <p:cNvSpPr/>
            <p:nvPr/>
          </p:nvSpPr>
          <p:spPr>
            <a:xfrm>
              <a:off x="2821500" y="3906575"/>
              <a:ext cx="362125" cy="197350"/>
            </a:xfrm>
            <a:custGeom>
              <a:avLst/>
              <a:gdLst/>
              <a:ahLst/>
              <a:cxnLst/>
              <a:rect l="l" t="t" r="r" b="b"/>
              <a:pathLst>
                <a:path w="14485" h="7894" extrusionOk="0">
                  <a:moveTo>
                    <a:pt x="646" y="0"/>
                  </a:moveTo>
                  <a:cubicBezTo>
                    <a:pt x="411" y="0"/>
                    <a:pt x="176" y="54"/>
                    <a:pt x="0" y="161"/>
                  </a:cubicBezTo>
                  <a:lnTo>
                    <a:pt x="14150" y="7893"/>
                  </a:lnTo>
                  <a:cubicBezTo>
                    <a:pt x="14485" y="7690"/>
                    <a:pt x="14475" y="7372"/>
                    <a:pt x="14129" y="7183"/>
                  </a:cubicBezTo>
                  <a:lnTo>
                    <a:pt x="1233" y="135"/>
                  </a:lnTo>
                  <a:cubicBezTo>
                    <a:pt x="1068" y="45"/>
                    <a:pt x="857" y="0"/>
                    <a:pt x="646" y="0"/>
                  </a:cubicBezTo>
                  <a:close/>
                </a:path>
              </a:pathLst>
            </a:custGeom>
            <a:solidFill>
              <a:srgbClr val="524C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391;p33"/>
            <p:cNvSpPr/>
            <p:nvPr/>
          </p:nvSpPr>
          <p:spPr>
            <a:xfrm>
              <a:off x="3584950" y="2670750"/>
              <a:ext cx="1693700" cy="927025"/>
            </a:xfrm>
            <a:custGeom>
              <a:avLst/>
              <a:gdLst/>
              <a:ahLst/>
              <a:cxnLst/>
              <a:rect l="l" t="t" r="r" b="b"/>
              <a:pathLst>
                <a:path w="67748" h="37081" extrusionOk="0">
                  <a:moveTo>
                    <a:pt x="892" y="1"/>
                  </a:moveTo>
                  <a:lnTo>
                    <a:pt x="1" y="543"/>
                  </a:lnTo>
                  <a:lnTo>
                    <a:pt x="66857" y="37081"/>
                  </a:lnTo>
                  <a:lnTo>
                    <a:pt x="67748" y="36539"/>
                  </a:lnTo>
                  <a:lnTo>
                    <a:pt x="892" y="1"/>
                  </a:lnTo>
                  <a:close/>
                </a:path>
              </a:pathLst>
            </a:custGeom>
            <a:solidFill>
              <a:srgbClr val="524C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392;p33"/>
            <p:cNvSpPr/>
            <p:nvPr/>
          </p:nvSpPr>
          <p:spPr>
            <a:xfrm>
              <a:off x="3333600" y="871650"/>
              <a:ext cx="2178950" cy="2820825"/>
            </a:xfrm>
            <a:custGeom>
              <a:avLst/>
              <a:gdLst/>
              <a:ahLst/>
              <a:cxnLst/>
              <a:rect l="l" t="t" r="r" b="b"/>
              <a:pathLst>
                <a:path w="87158" h="112833" extrusionOk="0">
                  <a:moveTo>
                    <a:pt x="4839" y="68629"/>
                  </a:moveTo>
                  <a:lnTo>
                    <a:pt x="83907" y="111841"/>
                  </a:lnTo>
                  <a:cubicBezTo>
                    <a:pt x="85721" y="112832"/>
                    <a:pt x="87158" y="112208"/>
                    <a:pt x="87091" y="109314"/>
                  </a:cubicBezTo>
                  <a:lnTo>
                    <a:pt x="85708" y="50319"/>
                  </a:lnTo>
                  <a:cubicBezTo>
                    <a:pt x="85630" y="47002"/>
                    <a:pt x="84508" y="45416"/>
                    <a:pt x="82322" y="44204"/>
                  </a:cubicBezTo>
                  <a:lnTo>
                    <a:pt x="3254" y="992"/>
                  </a:lnTo>
                  <a:cubicBezTo>
                    <a:pt x="1440" y="1"/>
                    <a:pt x="0" y="492"/>
                    <a:pt x="70" y="3518"/>
                  </a:cubicBezTo>
                  <a:lnTo>
                    <a:pt x="1453" y="62512"/>
                  </a:lnTo>
                  <a:cubicBezTo>
                    <a:pt x="1543" y="66366"/>
                    <a:pt x="2855" y="67549"/>
                    <a:pt x="4839" y="68629"/>
                  </a:cubicBezTo>
                  <a:close/>
                </a:path>
              </a:pathLst>
            </a:custGeom>
            <a:solidFill>
              <a:srgbClr val="82E9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393;p33"/>
            <p:cNvSpPr/>
            <p:nvPr/>
          </p:nvSpPr>
          <p:spPr>
            <a:xfrm>
              <a:off x="3344125" y="885000"/>
              <a:ext cx="2158025" cy="2794075"/>
            </a:xfrm>
            <a:custGeom>
              <a:avLst/>
              <a:gdLst/>
              <a:ahLst/>
              <a:cxnLst/>
              <a:rect l="l" t="t" r="r" b="b"/>
              <a:pathLst>
                <a:path w="86321" h="111763" extrusionOk="0">
                  <a:moveTo>
                    <a:pt x="2625" y="802"/>
                  </a:moveTo>
                  <a:lnTo>
                    <a:pt x="82130" y="44251"/>
                  </a:lnTo>
                  <a:cubicBezTo>
                    <a:pt x="83596" y="45053"/>
                    <a:pt x="84819" y="47053"/>
                    <a:pt x="84858" y="48712"/>
                  </a:cubicBezTo>
                  <a:lnTo>
                    <a:pt x="86281" y="109406"/>
                  </a:lnTo>
                  <a:cubicBezTo>
                    <a:pt x="86320" y="111065"/>
                    <a:pt x="85159" y="111763"/>
                    <a:pt x="83694" y="110961"/>
                  </a:cubicBezTo>
                  <a:lnTo>
                    <a:pt x="4189" y="67511"/>
                  </a:lnTo>
                  <a:cubicBezTo>
                    <a:pt x="2724" y="66709"/>
                    <a:pt x="1500" y="64709"/>
                    <a:pt x="1461" y="63050"/>
                  </a:cubicBezTo>
                  <a:lnTo>
                    <a:pt x="38" y="2358"/>
                  </a:lnTo>
                  <a:cubicBezTo>
                    <a:pt x="0" y="698"/>
                    <a:pt x="1160" y="1"/>
                    <a:pt x="2625" y="802"/>
                  </a:cubicBezTo>
                  <a:close/>
                </a:path>
              </a:pathLst>
            </a:custGeom>
            <a:solidFill>
              <a:srgbClr val="82E9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394;p33"/>
            <p:cNvSpPr/>
            <p:nvPr/>
          </p:nvSpPr>
          <p:spPr>
            <a:xfrm>
              <a:off x="3422325" y="1003625"/>
              <a:ext cx="1999825" cy="2481625"/>
            </a:xfrm>
            <a:custGeom>
              <a:avLst/>
              <a:gdLst/>
              <a:ahLst/>
              <a:cxnLst/>
              <a:rect l="l" t="t" r="r" b="b"/>
              <a:pathLst>
                <a:path w="79993" h="99265" extrusionOk="0">
                  <a:moveTo>
                    <a:pt x="79983" y="98576"/>
                  </a:moveTo>
                  <a:lnTo>
                    <a:pt x="78683" y="43068"/>
                  </a:lnTo>
                  <a:cubicBezTo>
                    <a:pt x="78677" y="42874"/>
                    <a:pt x="78570" y="42699"/>
                    <a:pt x="78401" y="42605"/>
                  </a:cubicBezTo>
                  <a:lnTo>
                    <a:pt x="810" y="200"/>
                  </a:lnTo>
                  <a:cubicBezTo>
                    <a:pt x="445" y="1"/>
                    <a:pt x="0" y="271"/>
                    <a:pt x="10" y="688"/>
                  </a:cubicBezTo>
                  <a:lnTo>
                    <a:pt x="1311" y="56198"/>
                  </a:lnTo>
                  <a:cubicBezTo>
                    <a:pt x="1315" y="56391"/>
                    <a:pt x="1422" y="56567"/>
                    <a:pt x="1592" y="56659"/>
                  </a:cubicBezTo>
                  <a:lnTo>
                    <a:pt x="79182" y="99064"/>
                  </a:lnTo>
                  <a:cubicBezTo>
                    <a:pt x="79548" y="99265"/>
                    <a:pt x="79993" y="98993"/>
                    <a:pt x="79983" y="98576"/>
                  </a:cubicBezTo>
                  <a:close/>
                </a:path>
              </a:pathLst>
            </a:custGeom>
            <a:solidFill>
              <a:srgbClr val="7F8D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395;p33"/>
            <p:cNvSpPr/>
            <p:nvPr/>
          </p:nvSpPr>
          <p:spPr>
            <a:xfrm>
              <a:off x="3422350" y="1006950"/>
              <a:ext cx="1516475" cy="1557950"/>
            </a:xfrm>
            <a:custGeom>
              <a:avLst/>
              <a:gdLst/>
              <a:ahLst/>
              <a:cxnLst/>
              <a:rect l="l" t="t" r="r" b="b"/>
              <a:pathLst>
                <a:path w="60659" h="62318" extrusionOk="0">
                  <a:moveTo>
                    <a:pt x="550" y="0"/>
                  </a:moveTo>
                  <a:cubicBezTo>
                    <a:pt x="263" y="0"/>
                    <a:pt x="0" y="234"/>
                    <a:pt x="9" y="555"/>
                  </a:cubicBezTo>
                  <a:lnTo>
                    <a:pt x="1310" y="56065"/>
                  </a:lnTo>
                  <a:cubicBezTo>
                    <a:pt x="1314" y="56258"/>
                    <a:pt x="1421" y="56434"/>
                    <a:pt x="1591" y="56526"/>
                  </a:cubicBezTo>
                  <a:lnTo>
                    <a:pt x="12188" y="62318"/>
                  </a:lnTo>
                  <a:lnTo>
                    <a:pt x="60658" y="32776"/>
                  </a:lnTo>
                  <a:lnTo>
                    <a:pt x="24804" y="13181"/>
                  </a:lnTo>
                  <a:lnTo>
                    <a:pt x="809" y="67"/>
                  </a:lnTo>
                  <a:cubicBezTo>
                    <a:pt x="725" y="21"/>
                    <a:pt x="637" y="0"/>
                    <a:pt x="5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396;p33"/>
            <p:cNvSpPr/>
            <p:nvPr/>
          </p:nvSpPr>
          <p:spPr>
            <a:xfrm>
              <a:off x="2892975" y="3485775"/>
              <a:ext cx="1001975" cy="563200"/>
            </a:xfrm>
            <a:custGeom>
              <a:avLst/>
              <a:gdLst/>
              <a:ahLst/>
              <a:cxnLst/>
              <a:rect l="l" t="t" r="r" b="b"/>
              <a:pathLst>
                <a:path w="40079" h="22528" extrusionOk="0">
                  <a:moveTo>
                    <a:pt x="11848" y="0"/>
                  </a:moveTo>
                  <a:cubicBezTo>
                    <a:pt x="11406" y="0"/>
                    <a:pt x="10961" y="103"/>
                    <a:pt x="10629" y="305"/>
                  </a:cubicBezTo>
                  <a:lnTo>
                    <a:pt x="0" y="6778"/>
                  </a:lnTo>
                  <a:lnTo>
                    <a:pt x="28816" y="22527"/>
                  </a:lnTo>
                  <a:lnTo>
                    <a:pt x="39445" y="16054"/>
                  </a:lnTo>
                  <a:cubicBezTo>
                    <a:pt x="40079" y="15668"/>
                    <a:pt x="40061" y="15065"/>
                    <a:pt x="39407" y="14707"/>
                  </a:cubicBezTo>
                  <a:lnTo>
                    <a:pt x="12961" y="255"/>
                  </a:lnTo>
                  <a:cubicBezTo>
                    <a:pt x="12650" y="84"/>
                    <a:pt x="12250" y="0"/>
                    <a:pt x="11848" y="0"/>
                  </a:cubicBezTo>
                  <a:close/>
                </a:path>
              </a:pathLst>
            </a:custGeom>
            <a:solidFill>
              <a:srgbClr val="6C7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397;p33"/>
            <p:cNvSpPr/>
            <p:nvPr/>
          </p:nvSpPr>
          <p:spPr>
            <a:xfrm>
              <a:off x="3075375" y="3861875"/>
              <a:ext cx="527000" cy="289000"/>
            </a:xfrm>
            <a:custGeom>
              <a:avLst/>
              <a:gdLst/>
              <a:ahLst/>
              <a:cxnLst/>
              <a:rect l="l" t="t" r="r" b="b"/>
              <a:pathLst>
                <a:path w="21080" h="11560" extrusionOk="0">
                  <a:moveTo>
                    <a:pt x="6899" y="1"/>
                  </a:moveTo>
                  <a:lnTo>
                    <a:pt x="0" y="4203"/>
                  </a:lnTo>
                  <a:lnTo>
                    <a:pt x="12995" y="11305"/>
                  </a:lnTo>
                  <a:cubicBezTo>
                    <a:pt x="13306" y="11476"/>
                    <a:pt x="13705" y="11560"/>
                    <a:pt x="14106" y="11560"/>
                  </a:cubicBezTo>
                  <a:cubicBezTo>
                    <a:pt x="14549" y="11560"/>
                    <a:pt x="14994" y="11457"/>
                    <a:pt x="15327" y="11255"/>
                  </a:cubicBezTo>
                  <a:lnTo>
                    <a:pt x="21079" y="7751"/>
                  </a:lnTo>
                  <a:lnTo>
                    <a:pt x="6899" y="1"/>
                  </a:lnTo>
                  <a:close/>
                </a:path>
              </a:pathLst>
            </a:custGeom>
            <a:solidFill>
              <a:srgbClr val="5C5C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398;p33"/>
            <p:cNvSpPr/>
            <p:nvPr/>
          </p:nvSpPr>
          <p:spPr>
            <a:xfrm>
              <a:off x="2722275" y="3661925"/>
              <a:ext cx="514225" cy="298800"/>
            </a:xfrm>
            <a:custGeom>
              <a:avLst/>
              <a:gdLst/>
              <a:ahLst/>
              <a:cxnLst/>
              <a:rect l="l" t="t" r="r" b="b"/>
              <a:pathLst>
                <a:path w="20569" h="11952" extrusionOk="0">
                  <a:moveTo>
                    <a:pt x="6386" y="0"/>
                  </a:moveTo>
                  <a:lnTo>
                    <a:pt x="634" y="3504"/>
                  </a:lnTo>
                  <a:cubicBezTo>
                    <a:pt x="1" y="3889"/>
                    <a:pt x="18" y="4493"/>
                    <a:pt x="673" y="4851"/>
                  </a:cubicBezTo>
                  <a:lnTo>
                    <a:pt x="13668" y="11952"/>
                  </a:lnTo>
                  <a:lnTo>
                    <a:pt x="20568" y="7750"/>
                  </a:lnTo>
                  <a:lnTo>
                    <a:pt x="6386" y="0"/>
                  </a:lnTo>
                  <a:close/>
                </a:path>
              </a:pathLst>
            </a:custGeom>
            <a:solidFill>
              <a:srgbClr val="5C5C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399;p33"/>
            <p:cNvSpPr/>
            <p:nvPr/>
          </p:nvSpPr>
          <p:spPr>
            <a:xfrm>
              <a:off x="2892975" y="3485750"/>
              <a:ext cx="1000175" cy="391700"/>
            </a:xfrm>
            <a:custGeom>
              <a:avLst/>
              <a:gdLst/>
              <a:ahLst/>
              <a:cxnLst/>
              <a:rect l="l" t="t" r="r" b="b"/>
              <a:pathLst>
                <a:path w="40007" h="15668" extrusionOk="0">
                  <a:moveTo>
                    <a:pt x="11850" y="1"/>
                  </a:moveTo>
                  <a:cubicBezTo>
                    <a:pt x="11407" y="1"/>
                    <a:pt x="10961" y="103"/>
                    <a:pt x="10629" y="306"/>
                  </a:cubicBezTo>
                  <a:lnTo>
                    <a:pt x="0" y="6778"/>
                  </a:lnTo>
                  <a:lnTo>
                    <a:pt x="513" y="7058"/>
                  </a:lnTo>
                  <a:lnTo>
                    <a:pt x="10642" y="889"/>
                  </a:lnTo>
                  <a:cubicBezTo>
                    <a:pt x="10974" y="687"/>
                    <a:pt x="11420" y="585"/>
                    <a:pt x="11862" y="585"/>
                  </a:cubicBezTo>
                  <a:cubicBezTo>
                    <a:pt x="12264" y="585"/>
                    <a:pt x="12664" y="669"/>
                    <a:pt x="12975" y="838"/>
                  </a:cubicBezTo>
                  <a:lnTo>
                    <a:pt x="39420" y="15292"/>
                  </a:lnTo>
                  <a:cubicBezTo>
                    <a:pt x="39616" y="15400"/>
                    <a:pt x="39747" y="15529"/>
                    <a:pt x="39829" y="15667"/>
                  </a:cubicBezTo>
                  <a:cubicBezTo>
                    <a:pt x="40006" y="15334"/>
                    <a:pt x="39868" y="14960"/>
                    <a:pt x="39407" y="14708"/>
                  </a:cubicBezTo>
                  <a:lnTo>
                    <a:pt x="12961" y="254"/>
                  </a:lnTo>
                  <a:cubicBezTo>
                    <a:pt x="12651" y="85"/>
                    <a:pt x="12252" y="1"/>
                    <a:pt x="11850" y="1"/>
                  </a:cubicBezTo>
                  <a:close/>
                </a:path>
              </a:pathLst>
            </a:custGeom>
            <a:solidFill>
              <a:srgbClr val="9FAE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400;p33"/>
            <p:cNvSpPr/>
            <p:nvPr/>
          </p:nvSpPr>
          <p:spPr>
            <a:xfrm>
              <a:off x="3075375" y="3861875"/>
              <a:ext cx="527000" cy="201375"/>
            </a:xfrm>
            <a:custGeom>
              <a:avLst/>
              <a:gdLst/>
              <a:ahLst/>
              <a:cxnLst/>
              <a:rect l="l" t="t" r="r" b="b"/>
              <a:pathLst>
                <a:path w="21080" h="8055" extrusionOk="0">
                  <a:moveTo>
                    <a:pt x="6899" y="1"/>
                  </a:moveTo>
                  <a:lnTo>
                    <a:pt x="0" y="4203"/>
                  </a:lnTo>
                  <a:lnTo>
                    <a:pt x="512" y="4483"/>
                  </a:lnTo>
                  <a:lnTo>
                    <a:pt x="6913" y="585"/>
                  </a:lnTo>
                  <a:lnTo>
                    <a:pt x="20580" y="8055"/>
                  </a:lnTo>
                  <a:lnTo>
                    <a:pt x="21079" y="7751"/>
                  </a:lnTo>
                  <a:lnTo>
                    <a:pt x="6899" y="1"/>
                  </a:lnTo>
                  <a:close/>
                </a:path>
              </a:pathLst>
            </a:custGeom>
            <a:solidFill>
              <a:srgbClr val="9FAE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401;p33"/>
            <p:cNvSpPr/>
            <p:nvPr/>
          </p:nvSpPr>
          <p:spPr>
            <a:xfrm>
              <a:off x="2724125" y="3661925"/>
              <a:ext cx="512375" cy="201375"/>
            </a:xfrm>
            <a:custGeom>
              <a:avLst/>
              <a:gdLst/>
              <a:ahLst/>
              <a:cxnLst/>
              <a:rect l="l" t="t" r="r" b="b"/>
              <a:pathLst>
                <a:path w="20495" h="8055" extrusionOk="0">
                  <a:moveTo>
                    <a:pt x="6314" y="0"/>
                  </a:moveTo>
                  <a:lnTo>
                    <a:pt x="561" y="3504"/>
                  </a:lnTo>
                  <a:cubicBezTo>
                    <a:pt x="118" y="3775"/>
                    <a:pt x="1" y="4150"/>
                    <a:pt x="192" y="4475"/>
                  </a:cubicBezTo>
                  <a:cubicBezTo>
                    <a:pt x="264" y="4335"/>
                    <a:pt x="388" y="4201"/>
                    <a:pt x="575" y="4089"/>
                  </a:cubicBezTo>
                  <a:lnTo>
                    <a:pt x="6328" y="584"/>
                  </a:lnTo>
                  <a:lnTo>
                    <a:pt x="19995" y="8054"/>
                  </a:lnTo>
                  <a:lnTo>
                    <a:pt x="20494" y="7750"/>
                  </a:lnTo>
                  <a:lnTo>
                    <a:pt x="6314" y="0"/>
                  </a:lnTo>
                  <a:close/>
                </a:path>
              </a:pathLst>
            </a:custGeom>
            <a:solidFill>
              <a:srgbClr val="9FAE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402;p33"/>
            <p:cNvSpPr/>
            <p:nvPr/>
          </p:nvSpPr>
          <p:spPr>
            <a:xfrm>
              <a:off x="4982525" y="3705350"/>
              <a:ext cx="227900" cy="129450"/>
            </a:xfrm>
            <a:custGeom>
              <a:avLst/>
              <a:gdLst/>
              <a:ahLst/>
              <a:cxnLst/>
              <a:rect l="l" t="t" r="r" b="b"/>
              <a:pathLst>
                <a:path w="9116" h="5178" extrusionOk="0">
                  <a:moveTo>
                    <a:pt x="4537" y="0"/>
                  </a:moveTo>
                  <a:cubicBezTo>
                    <a:pt x="4347" y="0"/>
                    <a:pt x="4143" y="50"/>
                    <a:pt x="3987" y="145"/>
                  </a:cubicBezTo>
                  <a:lnTo>
                    <a:pt x="297" y="2392"/>
                  </a:lnTo>
                  <a:cubicBezTo>
                    <a:pt x="26" y="2558"/>
                    <a:pt x="0" y="2799"/>
                    <a:pt x="243" y="2931"/>
                  </a:cubicBezTo>
                  <a:lnTo>
                    <a:pt x="4199" y="5093"/>
                  </a:lnTo>
                  <a:cubicBezTo>
                    <a:pt x="4302" y="5150"/>
                    <a:pt x="4438" y="5177"/>
                    <a:pt x="4580" y="5177"/>
                  </a:cubicBezTo>
                  <a:cubicBezTo>
                    <a:pt x="4771" y="5177"/>
                    <a:pt x="4974" y="5128"/>
                    <a:pt x="5130" y="5033"/>
                  </a:cubicBezTo>
                  <a:lnTo>
                    <a:pt x="8820" y="2786"/>
                  </a:lnTo>
                  <a:cubicBezTo>
                    <a:pt x="9092" y="2621"/>
                    <a:pt x="9115" y="2379"/>
                    <a:pt x="8873" y="2247"/>
                  </a:cubicBezTo>
                  <a:lnTo>
                    <a:pt x="4917" y="84"/>
                  </a:lnTo>
                  <a:cubicBezTo>
                    <a:pt x="4814" y="28"/>
                    <a:pt x="4679" y="0"/>
                    <a:pt x="4537" y="0"/>
                  </a:cubicBezTo>
                  <a:close/>
                </a:path>
              </a:pathLst>
            </a:custGeom>
            <a:solidFill>
              <a:srgbClr val="524C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403;p33"/>
            <p:cNvSpPr/>
            <p:nvPr/>
          </p:nvSpPr>
          <p:spPr>
            <a:xfrm>
              <a:off x="4848700" y="3632225"/>
              <a:ext cx="227900" cy="129475"/>
            </a:xfrm>
            <a:custGeom>
              <a:avLst/>
              <a:gdLst/>
              <a:ahLst/>
              <a:cxnLst/>
              <a:rect l="l" t="t" r="r" b="b"/>
              <a:pathLst>
                <a:path w="9116" h="5179" extrusionOk="0">
                  <a:moveTo>
                    <a:pt x="4537" y="1"/>
                  </a:moveTo>
                  <a:cubicBezTo>
                    <a:pt x="4346" y="1"/>
                    <a:pt x="4142" y="50"/>
                    <a:pt x="3986" y="145"/>
                  </a:cubicBezTo>
                  <a:lnTo>
                    <a:pt x="296" y="2392"/>
                  </a:lnTo>
                  <a:cubicBezTo>
                    <a:pt x="24" y="2557"/>
                    <a:pt x="1" y="2798"/>
                    <a:pt x="242" y="2931"/>
                  </a:cubicBezTo>
                  <a:lnTo>
                    <a:pt x="4199" y="5094"/>
                  </a:lnTo>
                  <a:cubicBezTo>
                    <a:pt x="4302" y="5151"/>
                    <a:pt x="4438" y="5178"/>
                    <a:pt x="4580" y="5178"/>
                  </a:cubicBezTo>
                  <a:cubicBezTo>
                    <a:pt x="4771" y="5178"/>
                    <a:pt x="4974" y="5129"/>
                    <a:pt x="5129" y="5034"/>
                  </a:cubicBezTo>
                  <a:lnTo>
                    <a:pt x="8819" y="2786"/>
                  </a:lnTo>
                  <a:cubicBezTo>
                    <a:pt x="9091" y="2621"/>
                    <a:pt x="9116" y="2380"/>
                    <a:pt x="8873" y="2247"/>
                  </a:cubicBezTo>
                  <a:lnTo>
                    <a:pt x="4917" y="84"/>
                  </a:lnTo>
                  <a:cubicBezTo>
                    <a:pt x="4814" y="28"/>
                    <a:pt x="4679" y="1"/>
                    <a:pt x="4537" y="1"/>
                  </a:cubicBezTo>
                  <a:close/>
                </a:path>
              </a:pathLst>
            </a:custGeom>
            <a:solidFill>
              <a:srgbClr val="524C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404;p33"/>
            <p:cNvSpPr/>
            <p:nvPr/>
          </p:nvSpPr>
          <p:spPr>
            <a:xfrm>
              <a:off x="4714850" y="3559100"/>
              <a:ext cx="227900" cy="129425"/>
            </a:xfrm>
            <a:custGeom>
              <a:avLst/>
              <a:gdLst/>
              <a:ahLst/>
              <a:cxnLst/>
              <a:rect l="l" t="t" r="r" b="b"/>
              <a:pathLst>
                <a:path w="9116" h="5177" extrusionOk="0">
                  <a:moveTo>
                    <a:pt x="4538" y="0"/>
                  </a:moveTo>
                  <a:cubicBezTo>
                    <a:pt x="4347" y="0"/>
                    <a:pt x="4143" y="49"/>
                    <a:pt x="3987" y="145"/>
                  </a:cubicBezTo>
                  <a:lnTo>
                    <a:pt x="297" y="2392"/>
                  </a:lnTo>
                  <a:cubicBezTo>
                    <a:pt x="26" y="2556"/>
                    <a:pt x="1" y="2799"/>
                    <a:pt x="243" y="2931"/>
                  </a:cubicBezTo>
                  <a:lnTo>
                    <a:pt x="4201" y="5093"/>
                  </a:lnTo>
                  <a:cubicBezTo>
                    <a:pt x="4303" y="5150"/>
                    <a:pt x="4438" y="5177"/>
                    <a:pt x="4580" y="5177"/>
                  </a:cubicBezTo>
                  <a:cubicBezTo>
                    <a:pt x="4771" y="5177"/>
                    <a:pt x="4974" y="5127"/>
                    <a:pt x="5130" y="5033"/>
                  </a:cubicBezTo>
                  <a:lnTo>
                    <a:pt x="8820" y="2785"/>
                  </a:lnTo>
                  <a:cubicBezTo>
                    <a:pt x="9092" y="2620"/>
                    <a:pt x="9116" y="2379"/>
                    <a:pt x="8874" y="2247"/>
                  </a:cubicBezTo>
                  <a:lnTo>
                    <a:pt x="4917" y="83"/>
                  </a:lnTo>
                  <a:cubicBezTo>
                    <a:pt x="4814" y="27"/>
                    <a:pt x="4679" y="0"/>
                    <a:pt x="4538" y="0"/>
                  </a:cubicBezTo>
                  <a:close/>
                </a:path>
              </a:pathLst>
            </a:custGeom>
            <a:solidFill>
              <a:srgbClr val="524C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405;p33"/>
            <p:cNvSpPr/>
            <p:nvPr/>
          </p:nvSpPr>
          <p:spPr>
            <a:xfrm>
              <a:off x="4581025" y="3485950"/>
              <a:ext cx="227900" cy="129400"/>
            </a:xfrm>
            <a:custGeom>
              <a:avLst/>
              <a:gdLst/>
              <a:ahLst/>
              <a:cxnLst/>
              <a:rect l="l" t="t" r="r" b="b"/>
              <a:pathLst>
                <a:path w="9116" h="5176" extrusionOk="0">
                  <a:moveTo>
                    <a:pt x="4537" y="0"/>
                  </a:moveTo>
                  <a:cubicBezTo>
                    <a:pt x="4346" y="0"/>
                    <a:pt x="4142" y="49"/>
                    <a:pt x="3986" y="145"/>
                  </a:cubicBezTo>
                  <a:lnTo>
                    <a:pt x="296" y="2392"/>
                  </a:lnTo>
                  <a:cubicBezTo>
                    <a:pt x="26" y="2558"/>
                    <a:pt x="1" y="2799"/>
                    <a:pt x="243" y="2930"/>
                  </a:cubicBezTo>
                  <a:lnTo>
                    <a:pt x="4199" y="5092"/>
                  </a:lnTo>
                  <a:cubicBezTo>
                    <a:pt x="4303" y="5148"/>
                    <a:pt x="4438" y="5176"/>
                    <a:pt x="4579" y="5176"/>
                  </a:cubicBezTo>
                  <a:cubicBezTo>
                    <a:pt x="4770" y="5176"/>
                    <a:pt x="4973" y="5126"/>
                    <a:pt x="5129" y="5032"/>
                  </a:cubicBezTo>
                  <a:lnTo>
                    <a:pt x="8819" y="2783"/>
                  </a:lnTo>
                  <a:cubicBezTo>
                    <a:pt x="9091" y="2619"/>
                    <a:pt x="9116" y="2376"/>
                    <a:pt x="8873" y="2245"/>
                  </a:cubicBezTo>
                  <a:lnTo>
                    <a:pt x="4917" y="83"/>
                  </a:lnTo>
                  <a:cubicBezTo>
                    <a:pt x="4814" y="27"/>
                    <a:pt x="4679" y="0"/>
                    <a:pt x="4537" y="0"/>
                  </a:cubicBezTo>
                  <a:close/>
                </a:path>
              </a:pathLst>
            </a:custGeom>
            <a:solidFill>
              <a:srgbClr val="524C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406;p33"/>
            <p:cNvSpPr/>
            <p:nvPr/>
          </p:nvSpPr>
          <p:spPr>
            <a:xfrm>
              <a:off x="4447225" y="3412775"/>
              <a:ext cx="227850" cy="129475"/>
            </a:xfrm>
            <a:custGeom>
              <a:avLst/>
              <a:gdLst/>
              <a:ahLst/>
              <a:cxnLst/>
              <a:rect l="l" t="t" r="r" b="b"/>
              <a:pathLst>
                <a:path w="9114" h="5179" extrusionOk="0">
                  <a:moveTo>
                    <a:pt x="4536" y="1"/>
                  </a:moveTo>
                  <a:cubicBezTo>
                    <a:pt x="4345" y="1"/>
                    <a:pt x="4141" y="50"/>
                    <a:pt x="3985" y="144"/>
                  </a:cubicBezTo>
                  <a:lnTo>
                    <a:pt x="296" y="2393"/>
                  </a:lnTo>
                  <a:cubicBezTo>
                    <a:pt x="24" y="2559"/>
                    <a:pt x="0" y="2800"/>
                    <a:pt x="241" y="2932"/>
                  </a:cubicBezTo>
                  <a:lnTo>
                    <a:pt x="4199" y="5094"/>
                  </a:lnTo>
                  <a:cubicBezTo>
                    <a:pt x="4302" y="5151"/>
                    <a:pt x="4436" y="5178"/>
                    <a:pt x="4578" y="5178"/>
                  </a:cubicBezTo>
                  <a:cubicBezTo>
                    <a:pt x="4769" y="5178"/>
                    <a:pt x="4973" y="5129"/>
                    <a:pt x="5128" y="5034"/>
                  </a:cubicBezTo>
                  <a:lnTo>
                    <a:pt x="8818" y="2786"/>
                  </a:lnTo>
                  <a:cubicBezTo>
                    <a:pt x="9090" y="2620"/>
                    <a:pt x="9114" y="2379"/>
                    <a:pt x="8873" y="2246"/>
                  </a:cubicBezTo>
                  <a:lnTo>
                    <a:pt x="4915" y="84"/>
                  </a:lnTo>
                  <a:cubicBezTo>
                    <a:pt x="4812" y="28"/>
                    <a:pt x="4678" y="1"/>
                    <a:pt x="4536" y="1"/>
                  </a:cubicBezTo>
                  <a:close/>
                </a:path>
              </a:pathLst>
            </a:custGeom>
            <a:solidFill>
              <a:srgbClr val="524C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407;p33"/>
            <p:cNvSpPr/>
            <p:nvPr/>
          </p:nvSpPr>
          <p:spPr>
            <a:xfrm>
              <a:off x="4313350" y="3339625"/>
              <a:ext cx="227900" cy="129475"/>
            </a:xfrm>
            <a:custGeom>
              <a:avLst/>
              <a:gdLst/>
              <a:ahLst/>
              <a:cxnLst/>
              <a:rect l="l" t="t" r="r" b="b"/>
              <a:pathLst>
                <a:path w="9116" h="5179" extrusionOk="0">
                  <a:moveTo>
                    <a:pt x="4537" y="1"/>
                  </a:moveTo>
                  <a:cubicBezTo>
                    <a:pt x="4347" y="1"/>
                    <a:pt x="4144" y="50"/>
                    <a:pt x="3988" y="144"/>
                  </a:cubicBezTo>
                  <a:lnTo>
                    <a:pt x="298" y="2393"/>
                  </a:lnTo>
                  <a:cubicBezTo>
                    <a:pt x="26" y="2559"/>
                    <a:pt x="1" y="2800"/>
                    <a:pt x="244" y="2932"/>
                  </a:cubicBezTo>
                  <a:lnTo>
                    <a:pt x="4200" y="5094"/>
                  </a:lnTo>
                  <a:cubicBezTo>
                    <a:pt x="4303" y="5151"/>
                    <a:pt x="4438" y="5178"/>
                    <a:pt x="4580" y="5178"/>
                  </a:cubicBezTo>
                  <a:cubicBezTo>
                    <a:pt x="4770" y="5178"/>
                    <a:pt x="4973" y="5129"/>
                    <a:pt x="5129" y="5034"/>
                  </a:cubicBezTo>
                  <a:lnTo>
                    <a:pt x="8819" y="2786"/>
                  </a:lnTo>
                  <a:cubicBezTo>
                    <a:pt x="9091" y="2620"/>
                    <a:pt x="9116" y="2379"/>
                    <a:pt x="8873" y="2247"/>
                  </a:cubicBezTo>
                  <a:lnTo>
                    <a:pt x="4917" y="85"/>
                  </a:lnTo>
                  <a:cubicBezTo>
                    <a:pt x="4814" y="28"/>
                    <a:pt x="4679" y="1"/>
                    <a:pt x="4537" y="1"/>
                  </a:cubicBezTo>
                  <a:close/>
                </a:path>
              </a:pathLst>
            </a:custGeom>
            <a:solidFill>
              <a:srgbClr val="524C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408;p33"/>
            <p:cNvSpPr/>
            <p:nvPr/>
          </p:nvSpPr>
          <p:spPr>
            <a:xfrm>
              <a:off x="4179550" y="3266525"/>
              <a:ext cx="227850" cy="129425"/>
            </a:xfrm>
            <a:custGeom>
              <a:avLst/>
              <a:gdLst/>
              <a:ahLst/>
              <a:cxnLst/>
              <a:rect l="l" t="t" r="r" b="b"/>
              <a:pathLst>
                <a:path w="9114" h="5177" extrusionOk="0">
                  <a:moveTo>
                    <a:pt x="4536" y="0"/>
                  </a:moveTo>
                  <a:cubicBezTo>
                    <a:pt x="4345" y="0"/>
                    <a:pt x="4141" y="50"/>
                    <a:pt x="3986" y="144"/>
                  </a:cubicBezTo>
                  <a:lnTo>
                    <a:pt x="296" y="2391"/>
                  </a:lnTo>
                  <a:cubicBezTo>
                    <a:pt x="24" y="2557"/>
                    <a:pt x="0" y="2798"/>
                    <a:pt x="241" y="2930"/>
                  </a:cubicBezTo>
                  <a:lnTo>
                    <a:pt x="4199" y="5092"/>
                  </a:lnTo>
                  <a:cubicBezTo>
                    <a:pt x="4302" y="5149"/>
                    <a:pt x="4436" y="5176"/>
                    <a:pt x="4578" y="5176"/>
                  </a:cubicBezTo>
                  <a:cubicBezTo>
                    <a:pt x="4769" y="5176"/>
                    <a:pt x="4973" y="5127"/>
                    <a:pt x="5129" y="5033"/>
                  </a:cubicBezTo>
                  <a:lnTo>
                    <a:pt x="8818" y="2784"/>
                  </a:lnTo>
                  <a:cubicBezTo>
                    <a:pt x="9090" y="2620"/>
                    <a:pt x="9114" y="2377"/>
                    <a:pt x="8873" y="2246"/>
                  </a:cubicBezTo>
                  <a:lnTo>
                    <a:pt x="4915" y="84"/>
                  </a:lnTo>
                  <a:cubicBezTo>
                    <a:pt x="4812" y="28"/>
                    <a:pt x="4678" y="0"/>
                    <a:pt x="4536" y="0"/>
                  </a:cubicBezTo>
                  <a:close/>
                </a:path>
              </a:pathLst>
            </a:custGeom>
            <a:solidFill>
              <a:srgbClr val="524C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409;p33"/>
            <p:cNvSpPr/>
            <p:nvPr/>
          </p:nvSpPr>
          <p:spPr>
            <a:xfrm>
              <a:off x="4045725" y="3193375"/>
              <a:ext cx="227875" cy="129425"/>
            </a:xfrm>
            <a:custGeom>
              <a:avLst/>
              <a:gdLst/>
              <a:ahLst/>
              <a:cxnLst/>
              <a:rect l="l" t="t" r="r" b="b"/>
              <a:pathLst>
                <a:path w="9115" h="5177" extrusionOk="0">
                  <a:moveTo>
                    <a:pt x="4536" y="0"/>
                  </a:moveTo>
                  <a:cubicBezTo>
                    <a:pt x="4345" y="0"/>
                    <a:pt x="4142" y="50"/>
                    <a:pt x="3986" y="144"/>
                  </a:cubicBezTo>
                  <a:lnTo>
                    <a:pt x="296" y="2391"/>
                  </a:lnTo>
                  <a:cubicBezTo>
                    <a:pt x="24" y="2558"/>
                    <a:pt x="1" y="2798"/>
                    <a:pt x="242" y="2931"/>
                  </a:cubicBezTo>
                  <a:lnTo>
                    <a:pt x="4198" y="5093"/>
                  </a:lnTo>
                  <a:cubicBezTo>
                    <a:pt x="4301" y="5149"/>
                    <a:pt x="4436" y="5176"/>
                    <a:pt x="4578" y="5176"/>
                  </a:cubicBezTo>
                  <a:cubicBezTo>
                    <a:pt x="4768" y="5176"/>
                    <a:pt x="4972" y="5127"/>
                    <a:pt x="5127" y="5033"/>
                  </a:cubicBezTo>
                  <a:lnTo>
                    <a:pt x="8817" y="2784"/>
                  </a:lnTo>
                  <a:cubicBezTo>
                    <a:pt x="9090" y="2618"/>
                    <a:pt x="9114" y="2377"/>
                    <a:pt x="8872" y="2246"/>
                  </a:cubicBezTo>
                  <a:lnTo>
                    <a:pt x="4916" y="84"/>
                  </a:lnTo>
                  <a:cubicBezTo>
                    <a:pt x="4813" y="28"/>
                    <a:pt x="4678" y="0"/>
                    <a:pt x="4536" y="0"/>
                  </a:cubicBezTo>
                  <a:close/>
                </a:path>
              </a:pathLst>
            </a:custGeom>
            <a:solidFill>
              <a:srgbClr val="524C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410;p33"/>
            <p:cNvSpPr/>
            <p:nvPr/>
          </p:nvSpPr>
          <p:spPr>
            <a:xfrm>
              <a:off x="3911875" y="3120225"/>
              <a:ext cx="227900" cy="129425"/>
            </a:xfrm>
            <a:custGeom>
              <a:avLst/>
              <a:gdLst/>
              <a:ahLst/>
              <a:cxnLst/>
              <a:rect l="l" t="t" r="r" b="b"/>
              <a:pathLst>
                <a:path w="9116" h="5177" extrusionOk="0">
                  <a:moveTo>
                    <a:pt x="4536" y="0"/>
                  </a:moveTo>
                  <a:cubicBezTo>
                    <a:pt x="4345" y="0"/>
                    <a:pt x="4142" y="50"/>
                    <a:pt x="3986" y="144"/>
                  </a:cubicBezTo>
                  <a:lnTo>
                    <a:pt x="296" y="2391"/>
                  </a:lnTo>
                  <a:cubicBezTo>
                    <a:pt x="24" y="2557"/>
                    <a:pt x="0" y="2798"/>
                    <a:pt x="243" y="2931"/>
                  </a:cubicBezTo>
                  <a:lnTo>
                    <a:pt x="4199" y="5093"/>
                  </a:lnTo>
                  <a:cubicBezTo>
                    <a:pt x="4302" y="5149"/>
                    <a:pt x="4437" y="5177"/>
                    <a:pt x="4578" y="5177"/>
                  </a:cubicBezTo>
                  <a:cubicBezTo>
                    <a:pt x="4769" y="5177"/>
                    <a:pt x="4973" y="5127"/>
                    <a:pt x="5129" y="5033"/>
                  </a:cubicBezTo>
                  <a:lnTo>
                    <a:pt x="8818" y="2784"/>
                  </a:lnTo>
                  <a:cubicBezTo>
                    <a:pt x="9090" y="2620"/>
                    <a:pt x="9115" y="2379"/>
                    <a:pt x="8873" y="2246"/>
                  </a:cubicBezTo>
                  <a:lnTo>
                    <a:pt x="4917" y="84"/>
                  </a:lnTo>
                  <a:cubicBezTo>
                    <a:pt x="4813" y="28"/>
                    <a:pt x="4678" y="0"/>
                    <a:pt x="4536" y="0"/>
                  </a:cubicBezTo>
                  <a:close/>
                </a:path>
              </a:pathLst>
            </a:custGeom>
            <a:solidFill>
              <a:srgbClr val="524C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411;p33"/>
            <p:cNvSpPr/>
            <p:nvPr/>
          </p:nvSpPr>
          <p:spPr>
            <a:xfrm>
              <a:off x="3778025" y="3047075"/>
              <a:ext cx="227900" cy="129425"/>
            </a:xfrm>
            <a:custGeom>
              <a:avLst/>
              <a:gdLst/>
              <a:ahLst/>
              <a:cxnLst/>
              <a:rect l="l" t="t" r="r" b="b"/>
              <a:pathLst>
                <a:path w="9116" h="5177" extrusionOk="0">
                  <a:moveTo>
                    <a:pt x="4537" y="1"/>
                  </a:moveTo>
                  <a:cubicBezTo>
                    <a:pt x="4346" y="1"/>
                    <a:pt x="4143" y="50"/>
                    <a:pt x="3987" y="144"/>
                  </a:cubicBezTo>
                  <a:lnTo>
                    <a:pt x="297" y="2393"/>
                  </a:lnTo>
                  <a:cubicBezTo>
                    <a:pt x="25" y="2557"/>
                    <a:pt x="0" y="2800"/>
                    <a:pt x="243" y="2931"/>
                  </a:cubicBezTo>
                  <a:lnTo>
                    <a:pt x="4199" y="5093"/>
                  </a:lnTo>
                  <a:cubicBezTo>
                    <a:pt x="4302" y="5149"/>
                    <a:pt x="4437" y="5177"/>
                    <a:pt x="4579" y="5177"/>
                  </a:cubicBezTo>
                  <a:cubicBezTo>
                    <a:pt x="4771" y="5177"/>
                    <a:pt x="4974" y="5127"/>
                    <a:pt x="5130" y="5033"/>
                  </a:cubicBezTo>
                  <a:lnTo>
                    <a:pt x="8820" y="2786"/>
                  </a:lnTo>
                  <a:cubicBezTo>
                    <a:pt x="9092" y="2620"/>
                    <a:pt x="9115" y="2379"/>
                    <a:pt x="8873" y="2246"/>
                  </a:cubicBezTo>
                  <a:lnTo>
                    <a:pt x="4917" y="84"/>
                  </a:lnTo>
                  <a:cubicBezTo>
                    <a:pt x="4814" y="28"/>
                    <a:pt x="4679" y="1"/>
                    <a:pt x="4537" y="1"/>
                  </a:cubicBezTo>
                  <a:close/>
                </a:path>
              </a:pathLst>
            </a:custGeom>
            <a:solidFill>
              <a:srgbClr val="524C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412;p33"/>
            <p:cNvSpPr/>
            <p:nvPr/>
          </p:nvSpPr>
          <p:spPr>
            <a:xfrm>
              <a:off x="3644200" y="2973925"/>
              <a:ext cx="227900" cy="129450"/>
            </a:xfrm>
            <a:custGeom>
              <a:avLst/>
              <a:gdLst/>
              <a:ahLst/>
              <a:cxnLst/>
              <a:rect l="l" t="t" r="r" b="b"/>
              <a:pathLst>
                <a:path w="9116" h="5178" extrusionOk="0">
                  <a:moveTo>
                    <a:pt x="4537" y="1"/>
                  </a:moveTo>
                  <a:cubicBezTo>
                    <a:pt x="4346" y="1"/>
                    <a:pt x="4143" y="50"/>
                    <a:pt x="3987" y="144"/>
                  </a:cubicBezTo>
                  <a:lnTo>
                    <a:pt x="297" y="2393"/>
                  </a:lnTo>
                  <a:cubicBezTo>
                    <a:pt x="26" y="2557"/>
                    <a:pt x="1" y="2799"/>
                    <a:pt x="243" y="2931"/>
                  </a:cubicBezTo>
                  <a:lnTo>
                    <a:pt x="4199" y="5094"/>
                  </a:lnTo>
                  <a:cubicBezTo>
                    <a:pt x="4302" y="5150"/>
                    <a:pt x="4437" y="5177"/>
                    <a:pt x="4579" y="5177"/>
                  </a:cubicBezTo>
                  <a:cubicBezTo>
                    <a:pt x="4770" y="5177"/>
                    <a:pt x="4973" y="5128"/>
                    <a:pt x="5129" y="5033"/>
                  </a:cubicBezTo>
                  <a:lnTo>
                    <a:pt x="8819" y="2786"/>
                  </a:lnTo>
                  <a:cubicBezTo>
                    <a:pt x="9090" y="2620"/>
                    <a:pt x="9116" y="2379"/>
                    <a:pt x="8873" y="2247"/>
                  </a:cubicBezTo>
                  <a:lnTo>
                    <a:pt x="4917" y="84"/>
                  </a:lnTo>
                  <a:cubicBezTo>
                    <a:pt x="4814" y="28"/>
                    <a:pt x="4679" y="1"/>
                    <a:pt x="4537" y="1"/>
                  </a:cubicBezTo>
                  <a:close/>
                </a:path>
              </a:pathLst>
            </a:custGeom>
            <a:solidFill>
              <a:srgbClr val="524C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413;p33"/>
            <p:cNvSpPr/>
            <p:nvPr/>
          </p:nvSpPr>
          <p:spPr>
            <a:xfrm>
              <a:off x="3510375" y="2900775"/>
              <a:ext cx="227900" cy="129475"/>
            </a:xfrm>
            <a:custGeom>
              <a:avLst/>
              <a:gdLst/>
              <a:ahLst/>
              <a:cxnLst/>
              <a:rect l="l" t="t" r="r" b="b"/>
              <a:pathLst>
                <a:path w="9116" h="5179" extrusionOk="0">
                  <a:moveTo>
                    <a:pt x="4537" y="1"/>
                  </a:moveTo>
                  <a:cubicBezTo>
                    <a:pt x="4346" y="1"/>
                    <a:pt x="4143" y="50"/>
                    <a:pt x="3987" y="145"/>
                  </a:cubicBezTo>
                  <a:lnTo>
                    <a:pt x="298" y="2393"/>
                  </a:lnTo>
                  <a:cubicBezTo>
                    <a:pt x="24" y="2559"/>
                    <a:pt x="1" y="2800"/>
                    <a:pt x="242" y="2931"/>
                  </a:cubicBezTo>
                  <a:lnTo>
                    <a:pt x="4199" y="5094"/>
                  </a:lnTo>
                  <a:cubicBezTo>
                    <a:pt x="4303" y="5151"/>
                    <a:pt x="4437" y="5178"/>
                    <a:pt x="4579" y="5178"/>
                  </a:cubicBezTo>
                  <a:cubicBezTo>
                    <a:pt x="4770" y="5178"/>
                    <a:pt x="4973" y="5128"/>
                    <a:pt x="5129" y="5033"/>
                  </a:cubicBezTo>
                  <a:lnTo>
                    <a:pt x="8819" y="2786"/>
                  </a:lnTo>
                  <a:cubicBezTo>
                    <a:pt x="9091" y="2620"/>
                    <a:pt x="9116" y="2379"/>
                    <a:pt x="8873" y="2247"/>
                  </a:cubicBezTo>
                  <a:lnTo>
                    <a:pt x="4917" y="85"/>
                  </a:lnTo>
                  <a:cubicBezTo>
                    <a:pt x="4814" y="28"/>
                    <a:pt x="4679" y="1"/>
                    <a:pt x="4537" y="1"/>
                  </a:cubicBezTo>
                  <a:close/>
                </a:path>
              </a:pathLst>
            </a:custGeom>
            <a:solidFill>
              <a:srgbClr val="524C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414;p33"/>
            <p:cNvSpPr/>
            <p:nvPr/>
          </p:nvSpPr>
          <p:spPr>
            <a:xfrm>
              <a:off x="3376525" y="2827675"/>
              <a:ext cx="227900" cy="129450"/>
            </a:xfrm>
            <a:custGeom>
              <a:avLst/>
              <a:gdLst/>
              <a:ahLst/>
              <a:cxnLst/>
              <a:rect l="l" t="t" r="r" b="b"/>
              <a:pathLst>
                <a:path w="9116" h="5178" extrusionOk="0">
                  <a:moveTo>
                    <a:pt x="4537" y="0"/>
                  </a:moveTo>
                  <a:cubicBezTo>
                    <a:pt x="4346" y="0"/>
                    <a:pt x="4143" y="50"/>
                    <a:pt x="3987" y="144"/>
                  </a:cubicBezTo>
                  <a:lnTo>
                    <a:pt x="298" y="2391"/>
                  </a:lnTo>
                  <a:cubicBezTo>
                    <a:pt x="26" y="2557"/>
                    <a:pt x="1" y="2798"/>
                    <a:pt x="243" y="2931"/>
                  </a:cubicBezTo>
                  <a:lnTo>
                    <a:pt x="4199" y="5094"/>
                  </a:lnTo>
                  <a:cubicBezTo>
                    <a:pt x="4303" y="5150"/>
                    <a:pt x="4437" y="5177"/>
                    <a:pt x="4579" y="5177"/>
                  </a:cubicBezTo>
                  <a:cubicBezTo>
                    <a:pt x="4770" y="5177"/>
                    <a:pt x="4973" y="5128"/>
                    <a:pt x="5129" y="5033"/>
                  </a:cubicBezTo>
                  <a:lnTo>
                    <a:pt x="8819" y="2786"/>
                  </a:lnTo>
                  <a:cubicBezTo>
                    <a:pt x="9091" y="2620"/>
                    <a:pt x="9116" y="2379"/>
                    <a:pt x="8873" y="2246"/>
                  </a:cubicBezTo>
                  <a:lnTo>
                    <a:pt x="4917" y="84"/>
                  </a:lnTo>
                  <a:cubicBezTo>
                    <a:pt x="4814" y="28"/>
                    <a:pt x="4679" y="0"/>
                    <a:pt x="4537" y="0"/>
                  </a:cubicBezTo>
                  <a:close/>
                </a:path>
              </a:pathLst>
            </a:custGeom>
            <a:solidFill>
              <a:srgbClr val="524C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415;p33"/>
            <p:cNvSpPr/>
            <p:nvPr/>
          </p:nvSpPr>
          <p:spPr>
            <a:xfrm>
              <a:off x="3182225" y="2721450"/>
              <a:ext cx="288350" cy="162500"/>
            </a:xfrm>
            <a:custGeom>
              <a:avLst/>
              <a:gdLst/>
              <a:ahLst/>
              <a:cxnLst/>
              <a:rect l="l" t="t" r="r" b="b"/>
              <a:pathLst>
                <a:path w="11534" h="6500" extrusionOk="0">
                  <a:moveTo>
                    <a:pt x="4537" y="1"/>
                  </a:moveTo>
                  <a:cubicBezTo>
                    <a:pt x="4346" y="1"/>
                    <a:pt x="4143" y="50"/>
                    <a:pt x="3987" y="144"/>
                  </a:cubicBezTo>
                  <a:lnTo>
                    <a:pt x="297" y="2391"/>
                  </a:lnTo>
                  <a:cubicBezTo>
                    <a:pt x="25" y="2557"/>
                    <a:pt x="0" y="2800"/>
                    <a:pt x="243" y="2931"/>
                  </a:cubicBezTo>
                  <a:lnTo>
                    <a:pt x="6618" y="6416"/>
                  </a:lnTo>
                  <a:cubicBezTo>
                    <a:pt x="6721" y="6472"/>
                    <a:pt x="6856" y="6499"/>
                    <a:pt x="6998" y="6499"/>
                  </a:cubicBezTo>
                  <a:cubicBezTo>
                    <a:pt x="7189" y="6499"/>
                    <a:pt x="7392" y="6450"/>
                    <a:pt x="7548" y="6356"/>
                  </a:cubicBezTo>
                  <a:lnTo>
                    <a:pt x="11238" y="4107"/>
                  </a:lnTo>
                  <a:cubicBezTo>
                    <a:pt x="11510" y="3943"/>
                    <a:pt x="11534" y="3700"/>
                    <a:pt x="11292" y="3569"/>
                  </a:cubicBezTo>
                  <a:lnTo>
                    <a:pt x="4916" y="84"/>
                  </a:lnTo>
                  <a:cubicBezTo>
                    <a:pt x="4814" y="28"/>
                    <a:pt x="4679" y="1"/>
                    <a:pt x="4537" y="1"/>
                  </a:cubicBezTo>
                  <a:close/>
                </a:path>
              </a:pathLst>
            </a:custGeom>
            <a:solidFill>
              <a:srgbClr val="524C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416;p33"/>
            <p:cNvSpPr/>
            <p:nvPr/>
          </p:nvSpPr>
          <p:spPr>
            <a:xfrm>
              <a:off x="3052775" y="2800300"/>
              <a:ext cx="227900" cy="129450"/>
            </a:xfrm>
            <a:custGeom>
              <a:avLst/>
              <a:gdLst/>
              <a:ahLst/>
              <a:cxnLst/>
              <a:rect l="l" t="t" r="r" b="b"/>
              <a:pathLst>
                <a:path w="9116" h="5178" extrusionOk="0">
                  <a:moveTo>
                    <a:pt x="4537" y="0"/>
                  </a:moveTo>
                  <a:cubicBezTo>
                    <a:pt x="4346" y="0"/>
                    <a:pt x="4142" y="50"/>
                    <a:pt x="3986" y="145"/>
                  </a:cubicBezTo>
                  <a:lnTo>
                    <a:pt x="296" y="2392"/>
                  </a:lnTo>
                  <a:cubicBezTo>
                    <a:pt x="25" y="2558"/>
                    <a:pt x="1" y="2799"/>
                    <a:pt x="242" y="2931"/>
                  </a:cubicBezTo>
                  <a:lnTo>
                    <a:pt x="4200" y="5093"/>
                  </a:lnTo>
                  <a:cubicBezTo>
                    <a:pt x="4302" y="5150"/>
                    <a:pt x="4437" y="5177"/>
                    <a:pt x="4579" y="5177"/>
                  </a:cubicBezTo>
                  <a:cubicBezTo>
                    <a:pt x="4770" y="5177"/>
                    <a:pt x="4973" y="5128"/>
                    <a:pt x="5129" y="5033"/>
                  </a:cubicBezTo>
                  <a:lnTo>
                    <a:pt x="8819" y="2785"/>
                  </a:lnTo>
                  <a:cubicBezTo>
                    <a:pt x="9091" y="2620"/>
                    <a:pt x="9116" y="2379"/>
                    <a:pt x="8873" y="2247"/>
                  </a:cubicBezTo>
                  <a:lnTo>
                    <a:pt x="4917" y="83"/>
                  </a:lnTo>
                  <a:cubicBezTo>
                    <a:pt x="4814" y="28"/>
                    <a:pt x="4679" y="0"/>
                    <a:pt x="4537" y="0"/>
                  </a:cubicBezTo>
                  <a:close/>
                </a:path>
              </a:pathLst>
            </a:custGeom>
            <a:solidFill>
              <a:srgbClr val="524C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417;p33"/>
            <p:cNvSpPr/>
            <p:nvPr/>
          </p:nvSpPr>
          <p:spPr>
            <a:xfrm>
              <a:off x="3186600" y="2873425"/>
              <a:ext cx="227900" cy="129450"/>
            </a:xfrm>
            <a:custGeom>
              <a:avLst/>
              <a:gdLst/>
              <a:ahLst/>
              <a:cxnLst/>
              <a:rect l="l" t="t" r="r" b="b"/>
              <a:pathLst>
                <a:path w="9116" h="5178" extrusionOk="0">
                  <a:moveTo>
                    <a:pt x="4538" y="1"/>
                  </a:moveTo>
                  <a:cubicBezTo>
                    <a:pt x="4347" y="1"/>
                    <a:pt x="4143" y="50"/>
                    <a:pt x="3987" y="146"/>
                  </a:cubicBezTo>
                  <a:lnTo>
                    <a:pt x="298" y="2393"/>
                  </a:lnTo>
                  <a:cubicBezTo>
                    <a:pt x="26" y="2559"/>
                    <a:pt x="1" y="2800"/>
                    <a:pt x="243" y="2932"/>
                  </a:cubicBezTo>
                  <a:lnTo>
                    <a:pt x="4199" y="5094"/>
                  </a:lnTo>
                  <a:cubicBezTo>
                    <a:pt x="4303" y="5151"/>
                    <a:pt x="4438" y="5178"/>
                    <a:pt x="4580" y="5178"/>
                  </a:cubicBezTo>
                  <a:cubicBezTo>
                    <a:pt x="4771" y="5178"/>
                    <a:pt x="4975" y="5129"/>
                    <a:pt x="5130" y="5034"/>
                  </a:cubicBezTo>
                  <a:lnTo>
                    <a:pt x="8820" y="2786"/>
                  </a:lnTo>
                  <a:cubicBezTo>
                    <a:pt x="9092" y="2621"/>
                    <a:pt x="9116" y="2379"/>
                    <a:pt x="8875" y="2248"/>
                  </a:cubicBezTo>
                  <a:lnTo>
                    <a:pt x="4917" y="84"/>
                  </a:lnTo>
                  <a:cubicBezTo>
                    <a:pt x="4814" y="28"/>
                    <a:pt x="4680" y="1"/>
                    <a:pt x="4538" y="1"/>
                  </a:cubicBezTo>
                  <a:close/>
                </a:path>
              </a:pathLst>
            </a:custGeom>
            <a:solidFill>
              <a:srgbClr val="524C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418;p33"/>
            <p:cNvSpPr/>
            <p:nvPr/>
          </p:nvSpPr>
          <p:spPr>
            <a:xfrm>
              <a:off x="3320450" y="2946575"/>
              <a:ext cx="227875" cy="129450"/>
            </a:xfrm>
            <a:custGeom>
              <a:avLst/>
              <a:gdLst/>
              <a:ahLst/>
              <a:cxnLst/>
              <a:rect l="l" t="t" r="r" b="b"/>
              <a:pathLst>
                <a:path w="9115" h="5178" extrusionOk="0">
                  <a:moveTo>
                    <a:pt x="4537" y="1"/>
                  </a:moveTo>
                  <a:cubicBezTo>
                    <a:pt x="4346" y="1"/>
                    <a:pt x="4142" y="50"/>
                    <a:pt x="3986" y="146"/>
                  </a:cubicBezTo>
                  <a:lnTo>
                    <a:pt x="296" y="2393"/>
                  </a:lnTo>
                  <a:cubicBezTo>
                    <a:pt x="25" y="2557"/>
                    <a:pt x="1" y="2800"/>
                    <a:pt x="242" y="2931"/>
                  </a:cubicBezTo>
                  <a:lnTo>
                    <a:pt x="4199" y="5094"/>
                  </a:lnTo>
                  <a:cubicBezTo>
                    <a:pt x="4302" y="5151"/>
                    <a:pt x="4437" y="5178"/>
                    <a:pt x="4579" y="5178"/>
                  </a:cubicBezTo>
                  <a:cubicBezTo>
                    <a:pt x="4770" y="5178"/>
                    <a:pt x="4973" y="5128"/>
                    <a:pt x="5129" y="5034"/>
                  </a:cubicBezTo>
                  <a:lnTo>
                    <a:pt x="8819" y="2786"/>
                  </a:lnTo>
                  <a:cubicBezTo>
                    <a:pt x="9091" y="2620"/>
                    <a:pt x="9114" y="2379"/>
                    <a:pt x="8873" y="2246"/>
                  </a:cubicBezTo>
                  <a:lnTo>
                    <a:pt x="4916" y="84"/>
                  </a:lnTo>
                  <a:cubicBezTo>
                    <a:pt x="4813" y="28"/>
                    <a:pt x="4679" y="1"/>
                    <a:pt x="4537" y="1"/>
                  </a:cubicBezTo>
                  <a:close/>
                </a:path>
              </a:pathLst>
            </a:custGeom>
            <a:solidFill>
              <a:srgbClr val="524C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419;p33"/>
            <p:cNvSpPr/>
            <p:nvPr/>
          </p:nvSpPr>
          <p:spPr>
            <a:xfrm>
              <a:off x="3454275" y="3019725"/>
              <a:ext cx="227900" cy="129450"/>
            </a:xfrm>
            <a:custGeom>
              <a:avLst/>
              <a:gdLst/>
              <a:ahLst/>
              <a:cxnLst/>
              <a:rect l="l" t="t" r="r" b="b"/>
              <a:pathLst>
                <a:path w="9116" h="5178" extrusionOk="0">
                  <a:moveTo>
                    <a:pt x="4537" y="0"/>
                  </a:moveTo>
                  <a:cubicBezTo>
                    <a:pt x="4346" y="0"/>
                    <a:pt x="4143" y="50"/>
                    <a:pt x="3987" y="144"/>
                  </a:cubicBezTo>
                  <a:lnTo>
                    <a:pt x="297" y="2393"/>
                  </a:lnTo>
                  <a:cubicBezTo>
                    <a:pt x="26" y="2558"/>
                    <a:pt x="1" y="2800"/>
                    <a:pt x="243" y="2932"/>
                  </a:cubicBezTo>
                  <a:lnTo>
                    <a:pt x="4199" y="5094"/>
                  </a:lnTo>
                  <a:cubicBezTo>
                    <a:pt x="4303" y="5150"/>
                    <a:pt x="4437" y="5178"/>
                    <a:pt x="4579" y="5178"/>
                  </a:cubicBezTo>
                  <a:cubicBezTo>
                    <a:pt x="4770" y="5178"/>
                    <a:pt x="4973" y="5128"/>
                    <a:pt x="5129" y="5034"/>
                  </a:cubicBezTo>
                  <a:lnTo>
                    <a:pt x="8819" y="2786"/>
                  </a:lnTo>
                  <a:cubicBezTo>
                    <a:pt x="9090" y="2620"/>
                    <a:pt x="9116" y="2379"/>
                    <a:pt x="8873" y="2246"/>
                  </a:cubicBezTo>
                  <a:lnTo>
                    <a:pt x="4917" y="84"/>
                  </a:lnTo>
                  <a:cubicBezTo>
                    <a:pt x="4814" y="28"/>
                    <a:pt x="4679" y="0"/>
                    <a:pt x="4537" y="0"/>
                  </a:cubicBezTo>
                  <a:close/>
                </a:path>
              </a:pathLst>
            </a:custGeom>
            <a:solidFill>
              <a:srgbClr val="524C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420;p33"/>
            <p:cNvSpPr/>
            <p:nvPr/>
          </p:nvSpPr>
          <p:spPr>
            <a:xfrm>
              <a:off x="3588125" y="3092875"/>
              <a:ext cx="227875" cy="129450"/>
            </a:xfrm>
            <a:custGeom>
              <a:avLst/>
              <a:gdLst/>
              <a:ahLst/>
              <a:cxnLst/>
              <a:rect l="l" t="t" r="r" b="b"/>
              <a:pathLst>
                <a:path w="9115" h="5178" extrusionOk="0">
                  <a:moveTo>
                    <a:pt x="4536" y="0"/>
                  </a:moveTo>
                  <a:cubicBezTo>
                    <a:pt x="4345" y="0"/>
                    <a:pt x="4142" y="50"/>
                    <a:pt x="3986" y="144"/>
                  </a:cubicBezTo>
                  <a:lnTo>
                    <a:pt x="296" y="2392"/>
                  </a:lnTo>
                  <a:cubicBezTo>
                    <a:pt x="24" y="2558"/>
                    <a:pt x="1" y="2799"/>
                    <a:pt x="242" y="2930"/>
                  </a:cubicBezTo>
                  <a:lnTo>
                    <a:pt x="4199" y="5094"/>
                  </a:lnTo>
                  <a:cubicBezTo>
                    <a:pt x="4302" y="5150"/>
                    <a:pt x="4436" y="5178"/>
                    <a:pt x="4578" y="5178"/>
                  </a:cubicBezTo>
                  <a:cubicBezTo>
                    <a:pt x="4769" y="5178"/>
                    <a:pt x="4973" y="5128"/>
                    <a:pt x="5129" y="5033"/>
                  </a:cubicBezTo>
                  <a:lnTo>
                    <a:pt x="8819" y="2785"/>
                  </a:lnTo>
                  <a:cubicBezTo>
                    <a:pt x="9091" y="2620"/>
                    <a:pt x="9114" y="2378"/>
                    <a:pt x="8873" y="2246"/>
                  </a:cubicBezTo>
                  <a:lnTo>
                    <a:pt x="4916" y="84"/>
                  </a:lnTo>
                  <a:cubicBezTo>
                    <a:pt x="4813" y="28"/>
                    <a:pt x="4678" y="0"/>
                    <a:pt x="4536" y="0"/>
                  </a:cubicBezTo>
                  <a:close/>
                </a:path>
              </a:pathLst>
            </a:custGeom>
            <a:solidFill>
              <a:srgbClr val="524C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421;p33"/>
            <p:cNvSpPr/>
            <p:nvPr/>
          </p:nvSpPr>
          <p:spPr>
            <a:xfrm>
              <a:off x="3721950" y="3166025"/>
              <a:ext cx="227900" cy="129450"/>
            </a:xfrm>
            <a:custGeom>
              <a:avLst/>
              <a:gdLst/>
              <a:ahLst/>
              <a:cxnLst/>
              <a:rect l="l" t="t" r="r" b="b"/>
              <a:pathLst>
                <a:path w="9116" h="5178" extrusionOk="0">
                  <a:moveTo>
                    <a:pt x="4536" y="0"/>
                  </a:moveTo>
                  <a:cubicBezTo>
                    <a:pt x="4345" y="0"/>
                    <a:pt x="4142" y="50"/>
                    <a:pt x="3986" y="144"/>
                  </a:cubicBezTo>
                  <a:lnTo>
                    <a:pt x="296" y="2392"/>
                  </a:lnTo>
                  <a:cubicBezTo>
                    <a:pt x="24" y="2557"/>
                    <a:pt x="0" y="2799"/>
                    <a:pt x="243" y="2930"/>
                  </a:cubicBezTo>
                  <a:lnTo>
                    <a:pt x="4199" y="5094"/>
                  </a:lnTo>
                  <a:cubicBezTo>
                    <a:pt x="4302" y="5150"/>
                    <a:pt x="4437" y="5177"/>
                    <a:pt x="4578" y="5177"/>
                  </a:cubicBezTo>
                  <a:cubicBezTo>
                    <a:pt x="4769" y="5177"/>
                    <a:pt x="4973" y="5128"/>
                    <a:pt x="5129" y="5032"/>
                  </a:cubicBezTo>
                  <a:lnTo>
                    <a:pt x="8818" y="2785"/>
                  </a:lnTo>
                  <a:cubicBezTo>
                    <a:pt x="9090" y="2619"/>
                    <a:pt x="9115" y="2378"/>
                    <a:pt x="8873" y="2246"/>
                  </a:cubicBezTo>
                  <a:lnTo>
                    <a:pt x="4917" y="84"/>
                  </a:lnTo>
                  <a:cubicBezTo>
                    <a:pt x="4813" y="27"/>
                    <a:pt x="4678" y="0"/>
                    <a:pt x="4536" y="0"/>
                  </a:cubicBezTo>
                  <a:close/>
                </a:path>
              </a:pathLst>
            </a:custGeom>
            <a:solidFill>
              <a:srgbClr val="524C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422;p33"/>
            <p:cNvSpPr/>
            <p:nvPr/>
          </p:nvSpPr>
          <p:spPr>
            <a:xfrm>
              <a:off x="3855775" y="3239150"/>
              <a:ext cx="227900" cy="129450"/>
            </a:xfrm>
            <a:custGeom>
              <a:avLst/>
              <a:gdLst/>
              <a:ahLst/>
              <a:cxnLst/>
              <a:rect l="l" t="t" r="r" b="b"/>
              <a:pathLst>
                <a:path w="9116" h="5178" extrusionOk="0">
                  <a:moveTo>
                    <a:pt x="4537" y="1"/>
                  </a:moveTo>
                  <a:cubicBezTo>
                    <a:pt x="4346" y="1"/>
                    <a:pt x="4143" y="50"/>
                    <a:pt x="3987" y="145"/>
                  </a:cubicBezTo>
                  <a:lnTo>
                    <a:pt x="297" y="2393"/>
                  </a:lnTo>
                  <a:cubicBezTo>
                    <a:pt x="25" y="2558"/>
                    <a:pt x="0" y="2799"/>
                    <a:pt x="243" y="2931"/>
                  </a:cubicBezTo>
                  <a:lnTo>
                    <a:pt x="4199" y="5095"/>
                  </a:lnTo>
                  <a:cubicBezTo>
                    <a:pt x="4302" y="5151"/>
                    <a:pt x="4437" y="5178"/>
                    <a:pt x="4579" y="5178"/>
                  </a:cubicBezTo>
                  <a:cubicBezTo>
                    <a:pt x="4770" y="5178"/>
                    <a:pt x="4974" y="5128"/>
                    <a:pt x="5130" y="5033"/>
                  </a:cubicBezTo>
                  <a:lnTo>
                    <a:pt x="8818" y="2786"/>
                  </a:lnTo>
                  <a:cubicBezTo>
                    <a:pt x="9091" y="2620"/>
                    <a:pt x="9115" y="2379"/>
                    <a:pt x="8874" y="2247"/>
                  </a:cubicBezTo>
                  <a:lnTo>
                    <a:pt x="4917" y="85"/>
                  </a:lnTo>
                  <a:cubicBezTo>
                    <a:pt x="4814" y="28"/>
                    <a:pt x="4679" y="1"/>
                    <a:pt x="4537" y="1"/>
                  </a:cubicBezTo>
                  <a:close/>
                </a:path>
              </a:pathLst>
            </a:custGeom>
            <a:solidFill>
              <a:srgbClr val="524C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423;p33"/>
            <p:cNvSpPr/>
            <p:nvPr/>
          </p:nvSpPr>
          <p:spPr>
            <a:xfrm>
              <a:off x="3989625" y="3312275"/>
              <a:ext cx="227900" cy="129450"/>
            </a:xfrm>
            <a:custGeom>
              <a:avLst/>
              <a:gdLst/>
              <a:ahLst/>
              <a:cxnLst/>
              <a:rect l="l" t="t" r="r" b="b"/>
              <a:pathLst>
                <a:path w="9116" h="5178" extrusionOk="0">
                  <a:moveTo>
                    <a:pt x="4537" y="1"/>
                  </a:moveTo>
                  <a:cubicBezTo>
                    <a:pt x="4346" y="1"/>
                    <a:pt x="4142" y="50"/>
                    <a:pt x="3986" y="146"/>
                  </a:cubicBezTo>
                  <a:lnTo>
                    <a:pt x="296" y="2393"/>
                  </a:lnTo>
                  <a:cubicBezTo>
                    <a:pt x="24" y="2559"/>
                    <a:pt x="0" y="2800"/>
                    <a:pt x="243" y="2932"/>
                  </a:cubicBezTo>
                  <a:lnTo>
                    <a:pt x="4199" y="5094"/>
                  </a:lnTo>
                  <a:cubicBezTo>
                    <a:pt x="4302" y="5151"/>
                    <a:pt x="4436" y="5178"/>
                    <a:pt x="4578" y="5178"/>
                  </a:cubicBezTo>
                  <a:cubicBezTo>
                    <a:pt x="4769" y="5178"/>
                    <a:pt x="4973" y="5129"/>
                    <a:pt x="5129" y="5034"/>
                  </a:cubicBezTo>
                  <a:lnTo>
                    <a:pt x="8818" y="2786"/>
                  </a:lnTo>
                  <a:cubicBezTo>
                    <a:pt x="9090" y="2621"/>
                    <a:pt x="9115" y="2380"/>
                    <a:pt x="8873" y="2248"/>
                  </a:cubicBezTo>
                  <a:lnTo>
                    <a:pt x="4917" y="84"/>
                  </a:lnTo>
                  <a:cubicBezTo>
                    <a:pt x="4813" y="28"/>
                    <a:pt x="4679" y="1"/>
                    <a:pt x="4537" y="1"/>
                  </a:cubicBezTo>
                  <a:close/>
                </a:path>
              </a:pathLst>
            </a:custGeom>
            <a:solidFill>
              <a:srgbClr val="524C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424;p33"/>
            <p:cNvSpPr/>
            <p:nvPr/>
          </p:nvSpPr>
          <p:spPr>
            <a:xfrm>
              <a:off x="4123450" y="3385450"/>
              <a:ext cx="227875" cy="129475"/>
            </a:xfrm>
            <a:custGeom>
              <a:avLst/>
              <a:gdLst/>
              <a:ahLst/>
              <a:cxnLst/>
              <a:rect l="l" t="t" r="r" b="b"/>
              <a:pathLst>
                <a:path w="9115" h="5179" extrusionOk="0">
                  <a:moveTo>
                    <a:pt x="4537" y="1"/>
                  </a:moveTo>
                  <a:cubicBezTo>
                    <a:pt x="4346" y="1"/>
                    <a:pt x="4143" y="50"/>
                    <a:pt x="3987" y="145"/>
                  </a:cubicBezTo>
                  <a:lnTo>
                    <a:pt x="297" y="2393"/>
                  </a:lnTo>
                  <a:cubicBezTo>
                    <a:pt x="25" y="2559"/>
                    <a:pt x="0" y="2800"/>
                    <a:pt x="243" y="2932"/>
                  </a:cubicBezTo>
                  <a:lnTo>
                    <a:pt x="4199" y="5094"/>
                  </a:lnTo>
                  <a:cubicBezTo>
                    <a:pt x="4302" y="5151"/>
                    <a:pt x="4437" y="5178"/>
                    <a:pt x="4579" y="5178"/>
                  </a:cubicBezTo>
                  <a:cubicBezTo>
                    <a:pt x="4770" y="5178"/>
                    <a:pt x="4974" y="5129"/>
                    <a:pt x="5130" y="5034"/>
                  </a:cubicBezTo>
                  <a:lnTo>
                    <a:pt x="8819" y="2786"/>
                  </a:lnTo>
                  <a:cubicBezTo>
                    <a:pt x="9090" y="2620"/>
                    <a:pt x="9115" y="2379"/>
                    <a:pt x="8874" y="2245"/>
                  </a:cubicBezTo>
                  <a:lnTo>
                    <a:pt x="4916" y="85"/>
                  </a:lnTo>
                  <a:cubicBezTo>
                    <a:pt x="4814" y="28"/>
                    <a:pt x="4679" y="1"/>
                    <a:pt x="4537" y="1"/>
                  </a:cubicBezTo>
                  <a:close/>
                </a:path>
              </a:pathLst>
            </a:custGeom>
            <a:solidFill>
              <a:srgbClr val="524C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425;p33"/>
            <p:cNvSpPr/>
            <p:nvPr/>
          </p:nvSpPr>
          <p:spPr>
            <a:xfrm>
              <a:off x="4257300" y="3458600"/>
              <a:ext cx="227850" cy="129450"/>
            </a:xfrm>
            <a:custGeom>
              <a:avLst/>
              <a:gdLst/>
              <a:ahLst/>
              <a:cxnLst/>
              <a:rect l="l" t="t" r="r" b="b"/>
              <a:pathLst>
                <a:path w="9114" h="5178" extrusionOk="0">
                  <a:moveTo>
                    <a:pt x="4536" y="1"/>
                  </a:moveTo>
                  <a:cubicBezTo>
                    <a:pt x="4345" y="1"/>
                    <a:pt x="4141" y="50"/>
                    <a:pt x="3985" y="144"/>
                  </a:cubicBezTo>
                  <a:lnTo>
                    <a:pt x="296" y="2393"/>
                  </a:lnTo>
                  <a:cubicBezTo>
                    <a:pt x="24" y="2557"/>
                    <a:pt x="0" y="2800"/>
                    <a:pt x="241" y="2931"/>
                  </a:cubicBezTo>
                  <a:lnTo>
                    <a:pt x="4199" y="5094"/>
                  </a:lnTo>
                  <a:cubicBezTo>
                    <a:pt x="4301" y="5151"/>
                    <a:pt x="4436" y="5178"/>
                    <a:pt x="4577" y="5178"/>
                  </a:cubicBezTo>
                  <a:cubicBezTo>
                    <a:pt x="4768" y="5178"/>
                    <a:pt x="4972" y="5128"/>
                    <a:pt x="5128" y="5033"/>
                  </a:cubicBezTo>
                  <a:lnTo>
                    <a:pt x="8818" y="2786"/>
                  </a:lnTo>
                  <a:cubicBezTo>
                    <a:pt x="9090" y="2620"/>
                    <a:pt x="9114" y="2377"/>
                    <a:pt x="8873" y="2246"/>
                  </a:cubicBezTo>
                  <a:lnTo>
                    <a:pt x="4915" y="84"/>
                  </a:lnTo>
                  <a:cubicBezTo>
                    <a:pt x="4812" y="28"/>
                    <a:pt x="4678" y="1"/>
                    <a:pt x="4536" y="1"/>
                  </a:cubicBezTo>
                  <a:close/>
                </a:path>
              </a:pathLst>
            </a:custGeom>
            <a:solidFill>
              <a:srgbClr val="524C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426;p33"/>
            <p:cNvSpPr/>
            <p:nvPr/>
          </p:nvSpPr>
          <p:spPr>
            <a:xfrm>
              <a:off x="4391100" y="3531725"/>
              <a:ext cx="227900" cy="129450"/>
            </a:xfrm>
            <a:custGeom>
              <a:avLst/>
              <a:gdLst/>
              <a:ahLst/>
              <a:cxnLst/>
              <a:rect l="l" t="t" r="r" b="b"/>
              <a:pathLst>
                <a:path w="9116" h="5178" extrusionOk="0">
                  <a:moveTo>
                    <a:pt x="4537" y="0"/>
                  </a:moveTo>
                  <a:cubicBezTo>
                    <a:pt x="4346" y="0"/>
                    <a:pt x="4142" y="50"/>
                    <a:pt x="3986" y="145"/>
                  </a:cubicBezTo>
                  <a:lnTo>
                    <a:pt x="296" y="2392"/>
                  </a:lnTo>
                  <a:cubicBezTo>
                    <a:pt x="25" y="2558"/>
                    <a:pt x="1" y="2799"/>
                    <a:pt x="242" y="2932"/>
                  </a:cubicBezTo>
                  <a:lnTo>
                    <a:pt x="4199" y="5094"/>
                  </a:lnTo>
                  <a:cubicBezTo>
                    <a:pt x="4302" y="5150"/>
                    <a:pt x="4437" y="5178"/>
                    <a:pt x="4579" y="5178"/>
                  </a:cubicBezTo>
                  <a:cubicBezTo>
                    <a:pt x="4770" y="5178"/>
                    <a:pt x="4973" y="5128"/>
                    <a:pt x="5129" y="5034"/>
                  </a:cubicBezTo>
                  <a:lnTo>
                    <a:pt x="8819" y="2785"/>
                  </a:lnTo>
                  <a:cubicBezTo>
                    <a:pt x="9091" y="2620"/>
                    <a:pt x="9116" y="2378"/>
                    <a:pt x="8873" y="2246"/>
                  </a:cubicBezTo>
                  <a:lnTo>
                    <a:pt x="4917" y="84"/>
                  </a:lnTo>
                  <a:cubicBezTo>
                    <a:pt x="4814" y="28"/>
                    <a:pt x="4679" y="0"/>
                    <a:pt x="4537" y="0"/>
                  </a:cubicBezTo>
                  <a:close/>
                </a:path>
              </a:pathLst>
            </a:custGeom>
            <a:solidFill>
              <a:srgbClr val="524C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427;p33"/>
            <p:cNvSpPr/>
            <p:nvPr/>
          </p:nvSpPr>
          <p:spPr>
            <a:xfrm>
              <a:off x="4524950" y="3604875"/>
              <a:ext cx="227875" cy="129450"/>
            </a:xfrm>
            <a:custGeom>
              <a:avLst/>
              <a:gdLst/>
              <a:ahLst/>
              <a:cxnLst/>
              <a:rect l="l" t="t" r="r" b="b"/>
              <a:pathLst>
                <a:path w="9115" h="5178" extrusionOk="0">
                  <a:moveTo>
                    <a:pt x="4537" y="0"/>
                  </a:moveTo>
                  <a:cubicBezTo>
                    <a:pt x="4346" y="0"/>
                    <a:pt x="4142" y="50"/>
                    <a:pt x="3986" y="145"/>
                  </a:cubicBezTo>
                  <a:lnTo>
                    <a:pt x="297" y="2392"/>
                  </a:lnTo>
                  <a:cubicBezTo>
                    <a:pt x="25" y="2558"/>
                    <a:pt x="1" y="2799"/>
                    <a:pt x="242" y="2932"/>
                  </a:cubicBezTo>
                  <a:lnTo>
                    <a:pt x="4200" y="5094"/>
                  </a:lnTo>
                  <a:cubicBezTo>
                    <a:pt x="4302" y="5150"/>
                    <a:pt x="4437" y="5177"/>
                    <a:pt x="4579" y="5177"/>
                  </a:cubicBezTo>
                  <a:cubicBezTo>
                    <a:pt x="4770" y="5177"/>
                    <a:pt x="4973" y="5128"/>
                    <a:pt x="5129" y="5034"/>
                  </a:cubicBezTo>
                  <a:lnTo>
                    <a:pt x="8819" y="2785"/>
                  </a:lnTo>
                  <a:cubicBezTo>
                    <a:pt x="9091" y="2619"/>
                    <a:pt x="9115" y="2378"/>
                    <a:pt x="8873" y="2246"/>
                  </a:cubicBezTo>
                  <a:lnTo>
                    <a:pt x="4916" y="84"/>
                  </a:lnTo>
                  <a:cubicBezTo>
                    <a:pt x="4813" y="27"/>
                    <a:pt x="4679" y="0"/>
                    <a:pt x="4537" y="0"/>
                  </a:cubicBezTo>
                  <a:close/>
                </a:path>
              </a:pathLst>
            </a:custGeom>
            <a:solidFill>
              <a:srgbClr val="524C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428;p33"/>
            <p:cNvSpPr/>
            <p:nvPr/>
          </p:nvSpPr>
          <p:spPr>
            <a:xfrm>
              <a:off x="4658775" y="3678000"/>
              <a:ext cx="227900" cy="129475"/>
            </a:xfrm>
            <a:custGeom>
              <a:avLst/>
              <a:gdLst/>
              <a:ahLst/>
              <a:cxnLst/>
              <a:rect l="l" t="t" r="r" b="b"/>
              <a:pathLst>
                <a:path w="9116" h="5179" extrusionOk="0">
                  <a:moveTo>
                    <a:pt x="4537" y="1"/>
                  </a:moveTo>
                  <a:cubicBezTo>
                    <a:pt x="4346" y="1"/>
                    <a:pt x="4142" y="50"/>
                    <a:pt x="3987" y="145"/>
                  </a:cubicBezTo>
                  <a:lnTo>
                    <a:pt x="298" y="2393"/>
                  </a:lnTo>
                  <a:cubicBezTo>
                    <a:pt x="26" y="2558"/>
                    <a:pt x="1" y="2800"/>
                    <a:pt x="243" y="2931"/>
                  </a:cubicBezTo>
                  <a:lnTo>
                    <a:pt x="4199" y="5095"/>
                  </a:lnTo>
                  <a:cubicBezTo>
                    <a:pt x="4302" y="5151"/>
                    <a:pt x="4436" y="5178"/>
                    <a:pt x="4578" y="5178"/>
                  </a:cubicBezTo>
                  <a:cubicBezTo>
                    <a:pt x="4769" y="5178"/>
                    <a:pt x="4973" y="5128"/>
                    <a:pt x="5129" y="5033"/>
                  </a:cubicBezTo>
                  <a:lnTo>
                    <a:pt x="8819" y="2786"/>
                  </a:lnTo>
                  <a:cubicBezTo>
                    <a:pt x="9091" y="2620"/>
                    <a:pt x="9116" y="2379"/>
                    <a:pt x="8873" y="2247"/>
                  </a:cubicBezTo>
                  <a:lnTo>
                    <a:pt x="4917" y="85"/>
                  </a:lnTo>
                  <a:cubicBezTo>
                    <a:pt x="4814" y="28"/>
                    <a:pt x="4679" y="1"/>
                    <a:pt x="4537" y="1"/>
                  </a:cubicBezTo>
                  <a:close/>
                </a:path>
              </a:pathLst>
            </a:custGeom>
            <a:solidFill>
              <a:srgbClr val="524C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429;p33"/>
            <p:cNvSpPr/>
            <p:nvPr/>
          </p:nvSpPr>
          <p:spPr>
            <a:xfrm>
              <a:off x="4792625" y="3751125"/>
              <a:ext cx="288325" cy="162525"/>
            </a:xfrm>
            <a:custGeom>
              <a:avLst/>
              <a:gdLst/>
              <a:ahLst/>
              <a:cxnLst/>
              <a:rect l="l" t="t" r="r" b="b"/>
              <a:pathLst>
                <a:path w="11533" h="6501" extrusionOk="0">
                  <a:moveTo>
                    <a:pt x="4537" y="1"/>
                  </a:moveTo>
                  <a:cubicBezTo>
                    <a:pt x="4346" y="1"/>
                    <a:pt x="4142" y="50"/>
                    <a:pt x="3986" y="146"/>
                  </a:cubicBezTo>
                  <a:lnTo>
                    <a:pt x="296" y="2393"/>
                  </a:lnTo>
                  <a:cubicBezTo>
                    <a:pt x="25" y="2558"/>
                    <a:pt x="1" y="2800"/>
                    <a:pt x="242" y="2932"/>
                  </a:cubicBezTo>
                  <a:lnTo>
                    <a:pt x="6618" y="6417"/>
                  </a:lnTo>
                  <a:cubicBezTo>
                    <a:pt x="6721" y="6473"/>
                    <a:pt x="6855" y="6501"/>
                    <a:pt x="6997" y="6501"/>
                  </a:cubicBezTo>
                  <a:cubicBezTo>
                    <a:pt x="7188" y="6501"/>
                    <a:pt x="7392" y="6451"/>
                    <a:pt x="7548" y="6356"/>
                  </a:cubicBezTo>
                  <a:lnTo>
                    <a:pt x="11237" y="4109"/>
                  </a:lnTo>
                  <a:cubicBezTo>
                    <a:pt x="11509" y="3943"/>
                    <a:pt x="11533" y="3701"/>
                    <a:pt x="11292" y="3569"/>
                  </a:cubicBezTo>
                  <a:lnTo>
                    <a:pt x="4916" y="84"/>
                  </a:lnTo>
                  <a:cubicBezTo>
                    <a:pt x="4813" y="28"/>
                    <a:pt x="4679" y="1"/>
                    <a:pt x="4537" y="1"/>
                  </a:cubicBezTo>
                  <a:close/>
                </a:path>
              </a:pathLst>
            </a:custGeom>
            <a:solidFill>
              <a:srgbClr val="524C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430;p33"/>
            <p:cNvSpPr/>
            <p:nvPr/>
          </p:nvSpPr>
          <p:spPr>
            <a:xfrm>
              <a:off x="2923325" y="2879150"/>
              <a:ext cx="324500" cy="182250"/>
            </a:xfrm>
            <a:custGeom>
              <a:avLst/>
              <a:gdLst/>
              <a:ahLst/>
              <a:cxnLst/>
              <a:rect l="l" t="t" r="r" b="b"/>
              <a:pathLst>
                <a:path w="12980" h="7290" extrusionOk="0">
                  <a:moveTo>
                    <a:pt x="4538" y="0"/>
                  </a:moveTo>
                  <a:cubicBezTo>
                    <a:pt x="4347" y="0"/>
                    <a:pt x="4143" y="50"/>
                    <a:pt x="3987" y="145"/>
                  </a:cubicBezTo>
                  <a:lnTo>
                    <a:pt x="297" y="2392"/>
                  </a:lnTo>
                  <a:cubicBezTo>
                    <a:pt x="26" y="2558"/>
                    <a:pt x="0" y="2799"/>
                    <a:pt x="243" y="2932"/>
                  </a:cubicBezTo>
                  <a:lnTo>
                    <a:pt x="8063" y="7206"/>
                  </a:lnTo>
                  <a:cubicBezTo>
                    <a:pt x="8166" y="7262"/>
                    <a:pt x="8302" y="7289"/>
                    <a:pt x="8444" y="7289"/>
                  </a:cubicBezTo>
                  <a:cubicBezTo>
                    <a:pt x="8635" y="7289"/>
                    <a:pt x="8838" y="7240"/>
                    <a:pt x="8994" y="7146"/>
                  </a:cubicBezTo>
                  <a:lnTo>
                    <a:pt x="12684" y="4897"/>
                  </a:lnTo>
                  <a:cubicBezTo>
                    <a:pt x="12956" y="4731"/>
                    <a:pt x="12979" y="4490"/>
                    <a:pt x="12737" y="4359"/>
                  </a:cubicBezTo>
                  <a:lnTo>
                    <a:pt x="4917" y="84"/>
                  </a:lnTo>
                  <a:cubicBezTo>
                    <a:pt x="4814" y="28"/>
                    <a:pt x="4680" y="0"/>
                    <a:pt x="4538" y="0"/>
                  </a:cubicBezTo>
                  <a:close/>
                </a:path>
              </a:pathLst>
            </a:custGeom>
            <a:solidFill>
              <a:srgbClr val="524C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431;p33"/>
            <p:cNvSpPr/>
            <p:nvPr/>
          </p:nvSpPr>
          <p:spPr>
            <a:xfrm>
              <a:off x="4625950" y="3809625"/>
              <a:ext cx="324475" cy="182275"/>
            </a:xfrm>
            <a:custGeom>
              <a:avLst/>
              <a:gdLst/>
              <a:ahLst/>
              <a:cxnLst/>
              <a:rect l="l" t="t" r="r" b="b"/>
              <a:pathLst>
                <a:path w="12979" h="7291" extrusionOk="0">
                  <a:moveTo>
                    <a:pt x="4537" y="1"/>
                  </a:moveTo>
                  <a:cubicBezTo>
                    <a:pt x="4346" y="1"/>
                    <a:pt x="4142" y="51"/>
                    <a:pt x="3986" y="146"/>
                  </a:cubicBezTo>
                  <a:lnTo>
                    <a:pt x="296" y="2393"/>
                  </a:lnTo>
                  <a:cubicBezTo>
                    <a:pt x="24" y="2559"/>
                    <a:pt x="1" y="2800"/>
                    <a:pt x="242" y="2932"/>
                  </a:cubicBezTo>
                  <a:lnTo>
                    <a:pt x="8063" y="7206"/>
                  </a:lnTo>
                  <a:cubicBezTo>
                    <a:pt x="8166" y="7263"/>
                    <a:pt x="8301" y="7290"/>
                    <a:pt x="8443" y="7290"/>
                  </a:cubicBezTo>
                  <a:cubicBezTo>
                    <a:pt x="8633" y="7290"/>
                    <a:pt x="8837" y="7241"/>
                    <a:pt x="8993" y="7146"/>
                  </a:cubicBezTo>
                  <a:lnTo>
                    <a:pt x="12683" y="4898"/>
                  </a:lnTo>
                  <a:cubicBezTo>
                    <a:pt x="12955" y="4732"/>
                    <a:pt x="12978" y="4491"/>
                    <a:pt x="12737" y="4360"/>
                  </a:cubicBezTo>
                  <a:lnTo>
                    <a:pt x="4916" y="85"/>
                  </a:lnTo>
                  <a:cubicBezTo>
                    <a:pt x="4813" y="28"/>
                    <a:pt x="4679" y="1"/>
                    <a:pt x="4537" y="1"/>
                  </a:cubicBezTo>
                  <a:close/>
                </a:path>
              </a:pathLst>
            </a:custGeom>
            <a:solidFill>
              <a:srgbClr val="524C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432;p33"/>
            <p:cNvSpPr/>
            <p:nvPr/>
          </p:nvSpPr>
          <p:spPr>
            <a:xfrm>
              <a:off x="3153775" y="3005075"/>
              <a:ext cx="227875" cy="129450"/>
            </a:xfrm>
            <a:custGeom>
              <a:avLst/>
              <a:gdLst/>
              <a:ahLst/>
              <a:cxnLst/>
              <a:rect l="l" t="t" r="r" b="b"/>
              <a:pathLst>
                <a:path w="9115" h="5178" extrusionOk="0">
                  <a:moveTo>
                    <a:pt x="4536" y="1"/>
                  </a:moveTo>
                  <a:cubicBezTo>
                    <a:pt x="4345" y="1"/>
                    <a:pt x="4142" y="50"/>
                    <a:pt x="3986" y="145"/>
                  </a:cubicBezTo>
                  <a:lnTo>
                    <a:pt x="296" y="2393"/>
                  </a:lnTo>
                  <a:cubicBezTo>
                    <a:pt x="24" y="2558"/>
                    <a:pt x="1" y="2799"/>
                    <a:pt x="242" y="2931"/>
                  </a:cubicBezTo>
                  <a:lnTo>
                    <a:pt x="4199" y="5095"/>
                  </a:lnTo>
                  <a:cubicBezTo>
                    <a:pt x="4302" y="5150"/>
                    <a:pt x="4437" y="5178"/>
                    <a:pt x="4579" y="5178"/>
                  </a:cubicBezTo>
                  <a:cubicBezTo>
                    <a:pt x="4769" y="5178"/>
                    <a:pt x="4973" y="5128"/>
                    <a:pt x="5129" y="5033"/>
                  </a:cubicBezTo>
                  <a:lnTo>
                    <a:pt x="8819" y="2786"/>
                  </a:lnTo>
                  <a:cubicBezTo>
                    <a:pt x="9090" y="2620"/>
                    <a:pt x="9114" y="2379"/>
                    <a:pt x="8873" y="2247"/>
                  </a:cubicBezTo>
                  <a:lnTo>
                    <a:pt x="4917" y="85"/>
                  </a:lnTo>
                  <a:cubicBezTo>
                    <a:pt x="4814" y="28"/>
                    <a:pt x="4678" y="1"/>
                    <a:pt x="4536" y="1"/>
                  </a:cubicBezTo>
                  <a:close/>
                </a:path>
              </a:pathLst>
            </a:custGeom>
            <a:solidFill>
              <a:srgbClr val="524C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433;p33"/>
            <p:cNvSpPr/>
            <p:nvPr/>
          </p:nvSpPr>
          <p:spPr>
            <a:xfrm>
              <a:off x="3287600" y="3078225"/>
              <a:ext cx="227900" cy="129450"/>
            </a:xfrm>
            <a:custGeom>
              <a:avLst/>
              <a:gdLst/>
              <a:ahLst/>
              <a:cxnLst/>
              <a:rect l="l" t="t" r="r" b="b"/>
              <a:pathLst>
                <a:path w="9116" h="5178" extrusionOk="0">
                  <a:moveTo>
                    <a:pt x="4537" y="1"/>
                  </a:moveTo>
                  <a:cubicBezTo>
                    <a:pt x="4346" y="1"/>
                    <a:pt x="4143" y="50"/>
                    <a:pt x="3987" y="145"/>
                  </a:cubicBezTo>
                  <a:lnTo>
                    <a:pt x="297" y="2392"/>
                  </a:lnTo>
                  <a:cubicBezTo>
                    <a:pt x="25" y="2557"/>
                    <a:pt x="0" y="2800"/>
                    <a:pt x="243" y="2931"/>
                  </a:cubicBezTo>
                  <a:lnTo>
                    <a:pt x="4199" y="5094"/>
                  </a:lnTo>
                  <a:cubicBezTo>
                    <a:pt x="4302" y="5150"/>
                    <a:pt x="4437" y="5178"/>
                    <a:pt x="4579" y="5178"/>
                  </a:cubicBezTo>
                  <a:cubicBezTo>
                    <a:pt x="4770" y="5178"/>
                    <a:pt x="4974" y="5128"/>
                    <a:pt x="5130" y="5033"/>
                  </a:cubicBezTo>
                  <a:lnTo>
                    <a:pt x="8818" y="2786"/>
                  </a:lnTo>
                  <a:cubicBezTo>
                    <a:pt x="9090" y="2620"/>
                    <a:pt x="9115" y="2379"/>
                    <a:pt x="8873" y="2247"/>
                  </a:cubicBezTo>
                  <a:lnTo>
                    <a:pt x="4917" y="85"/>
                  </a:lnTo>
                  <a:cubicBezTo>
                    <a:pt x="4813" y="28"/>
                    <a:pt x="4678" y="1"/>
                    <a:pt x="4537" y="1"/>
                  </a:cubicBezTo>
                  <a:close/>
                </a:path>
              </a:pathLst>
            </a:custGeom>
            <a:solidFill>
              <a:srgbClr val="524C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434;p33"/>
            <p:cNvSpPr/>
            <p:nvPr/>
          </p:nvSpPr>
          <p:spPr>
            <a:xfrm>
              <a:off x="3421450" y="3151350"/>
              <a:ext cx="227875" cy="129450"/>
            </a:xfrm>
            <a:custGeom>
              <a:avLst/>
              <a:gdLst/>
              <a:ahLst/>
              <a:cxnLst/>
              <a:rect l="l" t="t" r="r" b="b"/>
              <a:pathLst>
                <a:path w="9115" h="5178" extrusionOk="0">
                  <a:moveTo>
                    <a:pt x="4536" y="1"/>
                  </a:moveTo>
                  <a:cubicBezTo>
                    <a:pt x="4345" y="1"/>
                    <a:pt x="4142" y="50"/>
                    <a:pt x="3986" y="145"/>
                  </a:cubicBezTo>
                  <a:lnTo>
                    <a:pt x="296" y="2392"/>
                  </a:lnTo>
                  <a:cubicBezTo>
                    <a:pt x="24" y="2558"/>
                    <a:pt x="0" y="2799"/>
                    <a:pt x="242" y="2932"/>
                  </a:cubicBezTo>
                  <a:lnTo>
                    <a:pt x="4199" y="5094"/>
                  </a:lnTo>
                  <a:cubicBezTo>
                    <a:pt x="4302" y="5150"/>
                    <a:pt x="4437" y="5178"/>
                    <a:pt x="4579" y="5178"/>
                  </a:cubicBezTo>
                  <a:cubicBezTo>
                    <a:pt x="4769" y="5178"/>
                    <a:pt x="4973" y="5128"/>
                    <a:pt x="5129" y="5034"/>
                  </a:cubicBezTo>
                  <a:lnTo>
                    <a:pt x="8819" y="2786"/>
                  </a:lnTo>
                  <a:cubicBezTo>
                    <a:pt x="9090" y="2621"/>
                    <a:pt x="9114" y="2378"/>
                    <a:pt x="8873" y="2247"/>
                  </a:cubicBezTo>
                  <a:lnTo>
                    <a:pt x="4917" y="84"/>
                  </a:lnTo>
                  <a:cubicBezTo>
                    <a:pt x="4813" y="28"/>
                    <a:pt x="4678" y="1"/>
                    <a:pt x="4536" y="1"/>
                  </a:cubicBezTo>
                  <a:close/>
                </a:path>
              </a:pathLst>
            </a:custGeom>
            <a:solidFill>
              <a:srgbClr val="524C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435;p33"/>
            <p:cNvSpPr/>
            <p:nvPr/>
          </p:nvSpPr>
          <p:spPr>
            <a:xfrm>
              <a:off x="3555275" y="3224500"/>
              <a:ext cx="227900" cy="129450"/>
            </a:xfrm>
            <a:custGeom>
              <a:avLst/>
              <a:gdLst/>
              <a:ahLst/>
              <a:cxnLst/>
              <a:rect l="l" t="t" r="r" b="b"/>
              <a:pathLst>
                <a:path w="9116" h="5178" extrusionOk="0">
                  <a:moveTo>
                    <a:pt x="4537" y="0"/>
                  </a:moveTo>
                  <a:cubicBezTo>
                    <a:pt x="4346" y="0"/>
                    <a:pt x="4143" y="50"/>
                    <a:pt x="3987" y="145"/>
                  </a:cubicBezTo>
                  <a:lnTo>
                    <a:pt x="297" y="2392"/>
                  </a:lnTo>
                  <a:cubicBezTo>
                    <a:pt x="25" y="2558"/>
                    <a:pt x="0" y="2799"/>
                    <a:pt x="243" y="2932"/>
                  </a:cubicBezTo>
                  <a:lnTo>
                    <a:pt x="4199" y="5094"/>
                  </a:lnTo>
                  <a:cubicBezTo>
                    <a:pt x="4302" y="5150"/>
                    <a:pt x="4437" y="5178"/>
                    <a:pt x="4579" y="5178"/>
                  </a:cubicBezTo>
                  <a:cubicBezTo>
                    <a:pt x="4769" y="5178"/>
                    <a:pt x="4973" y="5128"/>
                    <a:pt x="5129" y="5034"/>
                  </a:cubicBezTo>
                  <a:lnTo>
                    <a:pt x="8818" y="2787"/>
                  </a:lnTo>
                  <a:cubicBezTo>
                    <a:pt x="9090" y="2620"/>
                    <a:pt x="9115" y="2378"/>
                    <a:pt x="8873" y="2246"/>
                  </a:cubicBezTo>
                  <a:lnTo>
                    <a:pt x="4917" y="84"/>
                  </a:lnTo>
                  <a:cubicBezTo>
                    <a:pt x="4813" y="28"/>
                    <a:pt x="4679" y="0"/>
                    <a:pt x="4537" y="0"/>
                  </a:cubicBezTo>
                  <a:close/>
                </a:path>
              </a:pathLst>
            </a:custGeom>
            <a:solidFill>
              <a:srgbClr val="524C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436;p33"/>
            <p:cNvSpPr/>
            <p:nvPr/>
          </p:nvSpPr>
          <p:spPr>
            <a:xfrm>
              <a:off x="3689125" y="3297650"/>
              <a:ext cx="227850" cy="129450"/>
            </a:xfrm>
            <a:custGeom>
              <a:avLst/>
              <a:gdLst/>
              <a:ahLst/>
              <a:cxnLst/>
              <a:rect l="l" t="t" r="r" b="b"/>
              <a:pathLst>
                <a:path w="9114" h="5178" extrusionOk="0">
                  <a:moveTo>
                    <a:pt x="4536" y="0"/>
                  </a:moveTo>
                  <a:cubicBezTo>
                    <a:pt x="4345" y="0"/>
                    <a:pt x="4141" y="49"/>
                    <a:pt x="3986" y="144"/>
                  </a:cubicBezTo>
                  <a:lnTo>
                    <a:pt x="296" y="2392"/>
                  </a:lnTo>
                  <a:cubicBezTo>
                    <a:pt x="24" y="2558"/>
                    <a:pt x="0" y="2799"/>
                    <a:pt x="241" y="2932"/>
                  </a:cubicBezTo>
                  <a:lnTo>
                    <a:pt x="4199" y="5094"/>
                  </a:lnTo>
                  <a:cubicBezTo>
                    <a:pt x="4302" y="5150"/>
                    <a:pt x="4437" y="5177"/>
                    <a:pt x="4578" y="5177"/>
                  </a:cubicBezTo>
                  <a:cubicBezTo>
                    <a:pt x="4769" y="5177"/>
                    <a:pt x="4973" y="5128"/>
                    <a:pt x="5129" y="5034"/>
                  </a:cubicBezTo>
                  <a:lnTo>
                    <a:pt x="8818" y="2785"/>
                  </a:lnTo>
                  <a:cubicBezTo>
                    <a:pt x="9090" y="2619"/>
                    <a:pt x="9114" y="2378"/>
                    <a:pt x="8873" y="2246"/>
                  </a:cubicBezTo>
                  <a:lnTo>
                    <a:pt x="4915" y="84"/>
                  </a:lnTo>
                  <a:cubicBezTo>
                    <a:pt x="4813" y="27"/>
                    <a:pt x="4678" y="0"/>
                    <a:pt x="4536" y="0"/>
                  </a:cubicBezTo>
                  <a:close/>
                </a:path>
              </a:pathLst>
            </a:custGeom>
            <a:solidFill>
              <a:srgbClr val="524C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437;p33"/>
            <p:cNvSpPr/>
            <p:nvPr/>
          </p:nvSpPr>
          <p:spPr>
            <a:xfrm>
              <a:off x="3822950" y="3370775"/>
              <a:ext cx="227900" cy="129475"/>
            </a:xfrm>
            <a:custGeom>
              <a:avLst/>
              <a:gdLst/>
              <a:ahLst/>
              <a:cxnLst/>
              <a:rect l="l" t="t" r="r" b="b"/>
              <a:pathLst>
                <a:path w="9116" h="5179" extrusionOk="0">
                  <a:moveTo>
                    <a:pt x="4536" y="1"/>
                  </a:moveTo>
                  <a:cubicBezTo>
                    <a:pt x="4345" y="1"/>
                    <a:pt x="4142" y="50"/>
                    <a:pt x="3985" y="145"/>
                  </a:cubicBezTo>
                  <a:lnTo>
                    <a:pt x="297" y="2393"/>
                  </a:lnTo>
                  <a:cubicBezTo>
                    <a:pt x="24" y="2559"/>
                    <a:pt x="0" y="2800"/>
                    <a:pt x="243" y="2933"/>
                  </a:cubicBezTo>
                  <a:lnTo>
                    <a:pt x="4199" y="5095"/>
                  </a:lnTo>
                  <a:cubicBezTo>
                    <a:pt x="4302" y="5151"/>
                    <a:pt x="4437" y="5178"/>
                    <a:pt x="4579" y="5178"/>
                  </a:cubicBezTo>
                  <a:cubicBezTo>
                    <a:pt x="4769" y="5178"/>
                    <a:pt x="4972" y="5129"/>
                    <a:pt x="5128" y="5035"/>
                  </a:cubicBezTo>
                  <a:lnTo>
                    <a:pt x="8818" y="2786"/>
                  </a:lnTo>
                  <a:cubicBezTo>
                    <a:pt x="9090" y="2620"/>
                    <a:pt x="9115" y="2379"/>
                    <a:pt x="8872" y="2247"/>
                  </a:cubicBezTo>
                  <a:lnTo>
                    <a:pt x="4916" y="85"/>
                  </a:lnTo>
                  <a:cubicBezTo>
                    <a:pt x="4813" y="28"/>
                    <a:pt x="4678" y="1"/>
                    <a:pt x="4536" y="1"/>
                  </a:cubicBezTo>
                  <a:close/>
                </a:path>
              </a:pathLst>
            </a:custGeom>
            <a:solidFill>
              <a:srgbClr val="524C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438;p33"/>
            <p:cNvSpPr/>
            <p:nvPr/>
          </p:nvSpPr>
          <p:spPr>
            <a:xfrm>
              <a:off x="3956750" y="3443925"/>
              <a:ext cx="227900" cy="129475"/>
            </a:xfrm>
            <a:custGeom>
              <a:avLst/>
              <a:gdLst/>
              <a:ahLst/>
              <a:cxnLst/>
              <a:rect l="l" t="t" r="r" b="b"/>
              <a:pathLst>
                <a:path w="9116" h="5179" extrusionOk="0">
                  <a:moveTo>
                    <a:pt x="4538" y="1"/>
                  </a:moveTo>
                  <a:cubicBezTo>
                    <a:pt x="4347" y="1"/>
                    <a:pt x="4143" y="50"/>
                    <a:pt x="3987" y="145"/>
                  </a:cubicBezTo>
                  <a:lnTo>
                    <a:pt x="298" y="2393"/>
                  </a:lnTo>
                  <a:cubicBezTo>
                    <a:pt x="26" y="2559"/>
                    <a:pt x="1" y="2800"/>
                    <a:pt x="243" y="2932"/>
                  </a:cubicBezTo>
                  <a:lnTo>
                    <a:pt x="4199" y="5094"/>
                  </a:lnTo>
                  <a:cubicBezTo>
                    <a:pt x="4303" y="5151"/>
                    <a:pt x="4437" y="5178"/>
                    <a:pt x="4579" y="5178"/>
                  </a:cubicBezTo>
                  <a:cubicBezTo>
                    <a:pt x="4770" y="5178"/>
                    <a:pt x="4974" y="5128"/>
                    <a:pt x="5130" y="5033"/>
                  </a:cubicBezTo>
                  <a:lnTo>
                    <a:pt x="8820" y="2786"/>
                  </a:lnTo>
                  <a:cubicBezTo>
                    <a:pt x="9092" y="2620"/>
                    <a:pt x="9116" y="2379"/>
                    <a:pt x="8875" y="2247"/>
                  </a:cubicBezTo>
                  <a:lnTo>
                    <a:pt x="4917" y="85"/>
                  </a:lnTo>
                  <a:cubicBezTo>
                    <a:pt x="4814" y="28"/>
                    <a:pt x="4680" y="1"/>
                    <a:pt x="4538" y="1"/>
                  </a:cubicBezTo>
                  <a:close/>
                </a:path>
              </a:pathLst>
            </a:custGeom>
            <a:solidFill>
              <a:srgbClr val="524C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439;p33"/>
            <p:cNvSpPr/>
            <p:nvPr/>
          </p:nvSpPr>
          <p:spPr>
            <a:xfrm>
              <a:off x="4090600" y="3517075"/>
              <a:ext cx="227900" cy="129425"/>
            </a:xfrm>
            <a:custGeom>
              <a:avLst/>
              <a:gdLst/>
              <a:ahLst/>
              <a:cxnLst/>
              <a:rect l="l" t="t" r="r" b="b"/>
              <a:pathLst>
                <a:path w="9116" h="5177" extrusionOk="0">
                  <a:moveTo>
                    <a:pt x="4537" y="1"/>
                  </a:moveTo>
                  <a:cubicBezTo>
                    <a:pt x="4346" y="1"/>
                    <a:pt x="4142" y="50"/>
                    <a:pt x="3986" y="144"/>
                  </a:cubicBezTo>
                  <a:lnTo>
                    <a:pt x="296" y="2393"/>
                  </a:lnTo>
                  <a:cubicBezTo>
                    <a:pt x="25" y="2557"/>
                    <a:pt x="1" y="2798"/>
                    <a:pt x="242" y="2931"/>
                  </a:cubicBezTo>
                  <a:lnTo>
                    <a:pt x="4199" y="5093"/>
                  </a:lnTo>
                  <a:cubicBezTo>
                    <a:pt x="4302" y="5149"/>
                    <a:pt x="4437" y="5177"/>
                    <a:pt x="4579" y="5177"/>
                  </a:cubicBezTo>
                  <a:cubicBezTo>
                    <a:pt x="4770" y="5177"/>
                    <a:pt x="4973" y="5127"/>
                    <a:pt x="5129" y="5033"/>
                  </a:cubicBezTo>
                  <a:lnTo>
                    <a:pt x="8819" y="2785"/>
                  </a:lnTo>
                  <a:cubicBezTo>
                    <a:pt x="9091" y="2620"/>
                    <a:pt x="9116" y="2379"/>
                    <a:pt x="8873" y="2246"/>
                  </a:cubicBezTo>
                  <a:lnTo>
                    <a:pt x="4917" y="84"/>
                  </a:lnTo>
                  <a:cubicBezTo>
                    <a:pt x="4814" y="28"/>
                    <a:pt x="4679" y="1"/>
                    <a:pt x="4537" y="1"/>
                  </a:cubicBezTo>
                  <a:close/>
                </a:path>
              </a:pathLst>
            </a:custGeom>
            <a:solidFill>
              <a:srgbClr val="524C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440;p33"/>
            <p:cNvSpPr/>
            <p:nvPr/>
          </p:nvSpPr>
          <p:spPr>
            <a:xfrm>
              <a:off x="4224425" y="3590225"/>
              <a:ext cx="227900" cy="129450"/>
            </a:xfrm>
            <a:custGeom>
              <a:avLst/>
              <a:gdLst/>
              <a:ahLst/>
              <a:cxnLst/>
              <a:rect l="l" t="t" r="r" b="b"/>
              <a:pathLst>
                <a:path w="9116" h="5178" extrusionOk="0">
                  <a:moveTo>
                    <a:pt x="4537" y="1"/>
                  </a:moveTo>
                  <a:cubicBezTo>
                    <a:pt x="4346" y="1"/>
                    <a:pt x="4143" y="50"/>
                    <a:pt x="3987" y="144"/>
                  </a:cubicBezTo>
                  <a:lnTo>
                    <a:pt x="298" y="2391"/>
                  </a:lnTo>
                  <a:cubicBezTo>
                    <a:pt x="26" y="2557"/>
                    <a:pt x="1" y="2798"/>
                    <a:pt x="243" y="2931"/>
                  </a:cubicBezTo>
                  <a:lnTo>
                    <a:pt x="4199" y="5094"/>
                  </a:lnTo>
                  <a:cubicBezTo>
                    <a:pt x="4303" y="5150"/>
                    <a:pt x="4437" y="5177"/>
                    <a:pt x="4579" y="5177"/>
                  </a:cubicBezTo>
                  <a:cubicBezTo>
                    <a:pt x="4770" y="5177"/>
                    <a:pt x="4974" y="5128"/>
                    <a:pt x="5130" y="5033"/>
                  </a:cubicBezTo>
                  <a:lnTo>
                    <a:pt x="8819" y="2786"/>
                  </a:lnTo>
                  <a:cubicBezTo>
                    <a:pt x="9092" y="2620"/>
                    <a:pt x="9116" y="2379"/>
                    <a:pt x="8874" y="2246"/>
                  </a:cubicBezTo>
                  <a:lnTo>
                    <a:pt x="4917" y="84"/>
                  </a:lnTo>
                  <a:cubicBezTo>
                    <a:pt x="4814" y="28"/>
                    <a:pt x="4679" y="1"/>
                    <a:pt x="4537" y="1"/>
                  </a:cubicBezTo>
                  <a:close/>
                </a:path>
              </a:pathLst>
            </a:custGeom>
            <a:solidFill>
              <a:srgbClr val="524C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441;p33"/>
            <p:cNvSpPr/>
            <p:nvPr/>
          </p:nvSpPr>
          <p:spPr>
            <a:xfrm>
              <a:off x="4358275" y="3663375"/>
              <a:ext cx="227875" cy="129450"/>
            </a:xfrm>
            <a:custGeom>
              <a:avLst/>
              <a:gdLst/>
              <a:ahLst/>
              <a:cxnLst/>
              <a:rect l="l" t="t" r="r" b="b"/>
              <a:pathLst>
                <a:path w="9115" h="5178" extrusionOk="0">
                  <a:moveTo>
                    <a:pt x="4536" y="0"/>
                  </a:moveTo>
                  <a:cubicBezTo>
                    <a:pt x="4346" y="0"/>
                    <a:pt x="4142" y="50"/>
                    <a:pt x="3986" y="144"/>
                  </a:cubicBezTo>
                  <a:lnTo>
                    <a:pt x="296" y="2393"/>
                  </a:lnTo>
                  <a:cubicBezTo>
                    <a:pt x="24" y="2559"/>
                    <a:pt x="1" y="2800"/>
                    <a:pt x="242" y="2932"/>
                  </a:cubicBezTo>
                  <a:lnTo>
                    <a:pt x="4199" y="5094"/>
                  </a:lnTo>
                  <a:cubicBezTo>
                    <a:pt x="4302" y="5151"/>
                    <a:pt x="4437" y="5178"/>
                    <a:pt x="4579" y="5178"/>
                  </a:cubicBezTo>
                  <a:cubicBezTo>
                    <a:pt x="4770" y="5178"/>
                    <a:pt x="4973" y="5128"/>
                    <a:pt x="5129" y="5034"/>
                  </a:cubicBezTo>
                  <a:lnTo>
                    <a:pt x="8819" y="2786"/>
                  </a:lnTo>
                  <a:cubicBezTo>
                    <a:pt x="9091" y="2620"/>
                    <a:pt x="9114" y="2379"/>
                    <a:pt x="8873" y="2246"/>
                  </a:cubicBezTo>
                  <a:lnTo>
                    <a:pt x="4916" y="84"/>
                  </a:lnTo>
                  <a:cubicBezTo>
                    <a:pt x="4813" y="28"/>
                    <a:pt x="4678" y="0"/>
                    <a:pt x="4536" y="0"/>
                  </a:cubicBezTo>
                  <a:close/>
                </a:path>
              </a:pathLst>
            </a:custGeom>
            <a:solidFill>
              <a:srgbClr val="524C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442;p33"/>
            <p:cNvSpPr/>
            <p:nvPr/>
          </p:nvSpPr>
          <p:spPr>
            <a:xfrm>
              <a:off x="4492100" y="3736525"/>
              <a:ext cx="227900" cy="129450"/>
            </a:xfrm>
            <a:custGeom>
              <a:avLst/>
              <a:gdLst/>
              <a:ahLst/>
              <a:cxnLst/>
              <a:rect l="l" t="t" r="r" b="b"/>
              <a:pathLst>
                <a:path w="9116" h="5178" extrusionOk="0">
                  <a:moveTo>
                    <a:pt x="4537" y="0"/>
                  </a:moveTo>
                  <a:cubicBezTo>
                    <a:pt x="4346" y="0"/>
                    <a:pt x="4143" y="50"/>
                    <a:pt x="3987" y="144"/>
                  </a:cubicBezTo>
                  <a:lnTo>
                    <a:pt x="297" y="2393"/>
                  </a:lnTo>
                  <a:cubicBezTo>
                    <a:pt x="26" y="2557"/>
                    <a:pt x="1" y="2800"/>
                    <a:pt x="243" y="2931"/>
                  </a:cubicBezTo>
                  <a:lnTo>
                    <a:pt x="4199" y="5094"/>
                  </a:lnTo>
                  <a:cubicBezTo>
                    <a:pt x="4302" y="5150"/>
                    <a:pt x="4437" y="5178"/>
                    <a:pt x="4578" y="5178"/>
                  </a:cubicBezTo>
                  <a:cubicBezTo>
                    <a:pt x="4769" y="5178"/>
                    <a:pt x="4973" y="5128"/>
                    <a:pt x="5129" y="5033"/>
                  </a:cubicBezTo>
                  <a:lnTo>
                    <a:pt x="8819" y="2786"/>
                  </a:lnTo>
                  <a:cubicBezTo>
                    <a:pt x="9090" y="2620"/>
                    <a:pt x="9115" y="2377"/>
                    <a:pt x="8873" y="2246"/>
                  </a:cubicBezTo>
                  <a:lnTo>
                    <a:pt x="4917" y="84"/>
                  </a:lnTo>
                  <a:cubicBezTo>
                    <a:pt x="4813" y="28"/>
                    <a:pt x="4679" y="0"/>
                    <a:pt x="4537" y="0"/>
                  </a:cubicBezTo>
                  <a:close/>
                </a:path>
              </a:pathLst>
            </a:custGeom>
            <a:solidFill>
              <a:srgbClr val="524C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443;p33"/>
            <p:cNvSpPr/>
            <p:nvPr/>
          </p:nvSpPr>
          <p:spPr>
            <a:xfrm>
              <a:off x="2793900" y="2957975"/>
              <a:ext cx="390925" cy="218550"/>
            </a:xfrm>
            <a:custGeom>
              <a:avLst/>
              <a:gdLst/>
              <a:ahLst/>
              <a:cxnLst/>
              <a:rect l="l" t="t" r="r" b="b"/>
              <a:pathLst>
                <a:path w="15637" h="8742" extrusionOk="0">
                  <a:moveTo>
                    <a:pt x="4536" y="0"/>
                  </a:moveTo>
                  <a:cubicBezTo>
                    <a:pt x="4345" y="0"/>
                    <a:pt x="4142" y="50"/>
                    <a:pt x="3986" y="144"/>
                  </a:cubicBezTo>
                  <a:lnTo>
                    <a:pt x="296" y="2392"/>
                  </a:lnTo>
                  <a:cubicBezTo>
                    <a:pt x="24" y="2557"/>
                    <a:pt x="0" y="2799"/>
                    <a:pt x="242" y="2932"/>
                  </a:cubicBezTo>
                  <a:lnTo>
                    <a:pt x="10720" y="8658"/>
                  </a:lnTo>
                  <a:cubicBezTo>
                    <a:pt x="10823" y="8715"/>
                    <a:pt x="10958" y="8742"/>
                    <a:pt x="11100" y="8742"/>
                  </a:cubicBezTo>
                  <a:cubicBezTo>
                    <a:pt x="11291" y="8742"/>
                    <a:pt x="11495" y="8692"/>
                    <a:pt x="11651" y="8597"/>
                  </a:cubicBezTo>
                  <a:lnTo>
                    <a:pt x="15341" y="6350"/>
                  </a:lnTo>
                  <a:cubicBezTo>
                    <a:pt x="15613" y="6184"/>
                    <a:pt x="15636" y="5943"/>
                    <a:pt x="15395" y="5810"/>
                  </a:cubicBezTo>
                  <a:lnTo>
                    <a:pt x="4915" y="84"/>
                  </a:lnTo>
                  <a:cubicBezTo>
                    <a:pt x="4813" y="28"/>
                    <a:pt x="4678" y="0"/>
                    <a:pt x="4536" y="0"/>
                  </a:cubicBezTo>
                  <a:close/>
                </a:path>
              </a:pathLst>
            </a:custGeom>
            <a:solidFill>
              <a:srgbClr val="524C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444;p33"/>
            <p:cNvSpPr/>
            <p:nvPr/>
          </p:nvSpPr>
          <p:spPr>
            <a:xfrm>
              <a:off x="3090775" y="3120225"/>
              <a:ext cx="227850" cy="129450"/>
            </a:xfrm>
            <a:custGeom>
              <a:avLst/>
              <a:gdLst/>
              <a:ahLst/>
              <a:cxnLst/>
              <a:rect l="l" t="t" r="r" b="b"/>
              <a:pathLst>
                <a:path w="9114" h="5178" extrusionOk="0">
                  <a:moveTo>
                    <a:pt x="4536" y="0"/>
                  </a:moveTo>
                  <a:cubicBezTo>
                    <a:pt x="4345" y="0"/>
                    <a:pt x="4142" y="50"/>
                    <a:pt x="3986" y="144"/>
                  </a:cubicBezTo>
                  <a:lnTo>
                    <a:pt x="296" y="2393"/>
                  </a:lnTo>
                  <a:cubicBezTo>
                    <a:pt x="24" y="2557"/>
                    <a:pt x="0" y="2800"/>
                    <a:pt x="242" y="2931"/>
                  </a:cubicBezTo>
                  <a:lnTo>
                    <a:pt x="4199" y="5094"/>
                  </a:lnTo>
                  <a:cubicBezTo>
                    <a:pt x="4302" y="5150"/>
                    <a:pt x="4436" y="5177"/>
                    <a:pt x="4578" y="5177"/>
                  </a:cubicBezTo>
                  <a:cubicBezTo>
                    <a:pt x="4769" y="5177"/>
                    <a:pt x="4973" y="5128"/>
                    <a:pt x="5129" y="5033"/>
                  </a:cubicBezTo>
                  <a:lnTo>
                    <a:pt x="8818" y="2786"/>
                  </a:lnTo>
                  <a:cubicBezTo>
                    <a:pt x="9090" y="2620"/>
                    <a:pt x="9114" y="2379"/>
                    <a:pt x="8874" y="2246"/>
                  </a:cubicBezTo>
                  <a:lnTo>
                    <a:pt x="4915" y="84"/>
                  </a:lnTo>
                  <a:cubicBezTo>
                    <a:pt x="4813" y="28"/>
                    <a:pt x="4678" y="0"/>
                    <a:pt x="4536" y="0"/>
                  </a:cubicBezTo>
                  <a:close/>
                </a:path>
              </a:pathLst>
            </a:custGeom>
            <a:solidFill>
              <a:srgbClr val="524C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445;p33"/>
            <p:cNvSpPr/>
            <p:nvPr/>
          </p:nvSpPr>
          <p:spPr>
            <a:xfrm>
              <a:off x="3224600" y="3193375"/>
              <a:ext cx="227900" cy="129425"/>
            </a:xfrm>
            <a:custGeom>
              <a:avLst/>
              <a:gdLst/>
              <a:ahLst/>
              <a:cxnLst/>
              <a:rect l="l" t="t" r="r" b="b"/>
              <a:pathLst>
                <a:path w="9116" h="5177" extrusionOk="0">
                  <a:moveTo>
                    <a:pt x="4536" y="0"/>
                  </a:moveTo>
                  <a:cubicBezTo>
                    <a:pt x="4346" y="0"/>
                    <a:pt x="4143" y="50"/>
                    <a:pt x="3987" y="144"/>
                  </a:cubicBezTo>
                  <a:lnTo>
                    <a:pt x="297" y="2391"/>
                  </a:lnTo>
                  <a:cubicBezTo>
                    <a:pt x="25" y="2557"/>
                    <a:pt x="0" y="2798"/>
                    <a:pt x="243" y="2931"/>
                  </a:cubicBezTo>
                  <a:lnTo>
                    <a:pt x="4199" y="5093"/>
                  </a:lnTo>
                  <a:cubicBezTo>
                    <a:pt x="4302" y="5149"/>
                    <a:pt x="4437" y="5176"/>
                    <a:pt x="4579" y="5176"/>
                  </a:cubicBezTo>
                  <a:cubicBezTo>
                    <a:pt x="4770" y="5176"/>
                    <a:pt x="4973" y="5127"/>
                    <a:pt x="5130" y="5033"/>
                  </a:cubicBezTo>
                  <a:lnTo>
                    <a:pt x="8818" y="2784"/>
                  </a:lnTo>
                  <a:cubicBezTo>
                    <a:pt x="9090" y="2620"/>
                    <a:pt x="9115" y="2379"/>
                    <a:pt x="8873" y="2246"/>
                  </a:cubicBezTo>
                  <a:lnTo>
                    <a:pt x="4917" y="84"/>
                  </a:lnTo>
                  <a:cubicBezTo>
                    <a:pt x="4813" y="28"/>
                    <a:pt x="4678" y="0"/>
                    <a:pt x="4536" y="0"/>
                  </a:cubicBezTo>
                  <a:close/>
                </a:path>
              </a:pathLst>
            </a:custGeom>
            <a:solidFill>
              <a:srgbClr val="524C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446;p33"/>
            <p:cNvSpPr/>
            <p:nvPr/>
          </p:nvSpPr>
          <p:spPr>
            <a:xfrm>
              <a:off x="3358450" y="3266500"/>
              <a:ext cx="227850" cy="129450"/>
            </a:xfrm>
            <a:custGeom>
              <a:avLst/>
              <a:gdLst/>
              <a:ahLst/>
              <a:cxnLst/>
              <a:rect l="l" t="t" r="r" b="b"/>
              <a:pathLst>
                <a:path w="9114" h="5178" extrusionOk="0">
                  <a:moveTo>
                    <a:pt x="4536" y="1"/>
                  </a:moveTo>
                  <a:cubicBezTo>
                    <a:pt x="4345" y="1"/>
                    <a:pt x="4141" y="50"/>
                    <a:pt x="3985" y="145"/>
                  </a:cubicBezTo>
                  <a:lnTo>
                    <a:pt x="296" y="2392"/>
                  </a:lnTo>
                  <a:cubicBezTo>
                    <a:pt x="24" y="2558"/>
                    <a:pt x="0" y="2799"/>
                    <a:pt x="241" y="2931"/>
                  </a:cubicBezTo>
                  <a:lnTo>
                    <a:pt x="4199" y="5093"/>
                  </a:lnTo>
                  <a:cubicBezTo>
                    <a:pt x="4302" y="5150"/>
                    <a:pt x="4436" y="5177"/>
                    <a:pt x="4578" y="5177"/>
                  </a:cubicBezTo>
                  <a:cubicBezTo>
                    <a:pt x="4769" y="5177"/>
                    <a:pt x="4973" y="5128"/>
                    <a:pt x="5129" y="5034"/>
                  </a:cubicBezTo>
                  <a:lnTo>
                    <a:pt x="8818" y="2785"/>
                  </a:lnTo>
                  <a:cubicBezTo>
                    <a:pt x="9090" y="2621"/>
                    <a:pt x="9114" y="2379"/>
                    <a:pt x="8873" y="2247"/>
                  </a:cubicBezTo>
                  <a:lnTo>
                    <a:pt x="4915" y="84"/>
                  </a:lnTo>
                  <a:cubicBezTo>
                    <a:pt x="4812" y="28"/>
                    <a:pt x="4678" y="1"/>
                    <a:pt x="4536" y="1"/>
                  </a:cubicBezTo>
                  <a:close/>
                </a:path>
              </a:pathLst>
            </a:custGeom>
            <a:solidFill>
              <a:srgbClr val="524C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447;p33"/>
            <p:cNvSpPr/>
            <p:nvPr/>
          </p:nvSpPr>
          <p:spPr>
            <a:xfrm>
              <a:off x="3492250" y="3339650"/>
              <a:ext cx="227900" cy="129450"/>
            </a:xfrm>
            <a:custGeom>
              <a:avLst/>
              <a:gdLst/>
              <a:ahLst/>
              <a:cxnLst/>
              <a:rect l="l" t="t" r="r" b="b"/>
              <a:pathLst>
                <a:path w="9116" h="5178" extrusionOk="0">
                  <a:moveTo>
                    <a:pt x="4536" y="1"/>
                  </a:moveTo>
                  <a:cubicBezTo>
                    <a:pt x="4346" y="1"/>
                    <a:pt x="4143" y="50"/>
                    <a:pt x="3988" y="145"/>
                  </a:cubicBezTo>
                  <a:lnTo>
                    <a:pt x="298" y="2392"/>
                  </a:lnTo>
                  <a:cubicBezTo>
                    <a:pt x="25" y="2558"/>
                    <a:pt x="1" y="2799"/>
                    <a:pt x="243" y="2931"/>
                  </a:cubicBezTo>
                  <a:lnTo>
                    <a:pt x="4199" y="5093"/>
                  </a:lnTo>
                  <a:cubicBezTo>
                    <a:pt x="4303" y="5150"/>
                    <a:pt x="4438" y="5177"/>
                    <a:pt x="4580" y="5177"/>
                  </a:cubicBezTo>
                  <a:cubicBezTo>
                    <a:pt x="4770" y="5177"/>
                    <a:pt x="4973" y="5128"/>
                    <a:pt x="5129" y="5033"/>
                  </a:cubicBezTo>
                  <a:lnTo>
                    <a:pt x="8819" y="2785"/>
                  </a:lnTo>
                  <a:cubicBezTo>
                    <a:pt x="9091" y="2621"/>
                    <a:pt x="9116" y="2379"/>
                    <a:pt x="8873" y="2247"/>
                  </a:cubicBezTo>
                  <a:lnTo>
                    <a:pt x="4917" y="85"/>
                  </a:lnTo>
                  <a:cubicBezTo>
                    <a:pt x="4814" y="28"/>
                    <a:pt x="4678" y="1"/>
                    <a:pt x="4536" y="1"/>
                  </a:cubicBezTo>
                  <a:close/>
                </a:path>
              </a:pathLst>
            </a:custGeom>
            <a:solidFill>
              <a:srgbClr val="524C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448;p33"/>
            <p:cNvSpPr/>
            <p:nvPr/>
          </p:nvSpPr>
          <p:spPr>
            <a:xfrm>
              <a:off x="3626125" y="3412800"/>
              <a:ext cx="227850" cy="129450"/>
            </a:xfrm>
            <a:custGeom>
              <a:avLst/>
              <a:gdLst/>
              <a:ahLst/>
              <a:cxnLst/>
              <a:rect l="l" t="t" r="r" b="b"/>
              <a:pathLst>
                <a:path w="9114" h="5178" extrusionOk="0">
                  <a:moveTo>
                    <a:pt x="4536" y="0"/>
                  </a:moveTo>
                  <a:cubicBezTo>
                    <a:pt x="4345" y="0"/>
                    <a:pt x="4141" y="50"/>
                    <a:pt x="3985" y="145"/>
                  </a:cubicBezTo>
                  <a:lnTo>
                    <a:pt x="296" y="2392"/>
                  </a:lnTo>
                  <a:cubicBezTo>
                    <a:pt x="24" y="2558"/>
                    <a:pt x="0" y="2799"/>
                    <a:pt x="241" y="2931"/>
                  </a:cubicBezTo>
                  <a:lnTo>
                    <a:pt x="4199" y="5093"/>
                  </a:lnTo>
                  <a:cubicBezTo>
                    <a:pt x="4301" y="5150"/>
                    <a:pt x="4436" y="5177"/>
                    <a:pt x="4578" y="5177"/>
                  </a:cubicBezTo>
                  <a:cubicBezTo>
                    <a:pt x="4769" y="5177"/>
                    <a:pt x="4972" y="5128"/>
                    <a:pt x="5128" y="5033"/>
                  </a:cubicBezTo>
                  <a:lnTo>
                    <a:pt x="8818" y="2785"/>
                  </a:lnTo>
                  <a:cubicBezTo>
                    <a:pt x="9090" y="2620"/>
                    <a:pt x="9114" y="2378"/>
                    <a:pt x="8873" y="2247"/>
                  </a:cubicBezTo>
                  <a:lnTo>
                    <a:pt x="4915" y="83"/>
                  </a:lnTo>
                  <a:cubicBezTo>
                    <a:pt x="4812" y="28"/>
                    <a:pt x="4678" y="0"/>
                    <a:pt x="4536" y="0"/>
                  </a:cubicBezTo>
                  <a:close/>
                </a:path>
              </a:pathLst>
            </a:custGeom>
            <a:solidFill>
              <a:srgbClr val="524C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449;p33"/>
            <p:cNvSpPr/>
            <p:nvPr/>
          </p:nvSpPr>
          <p:spPr>
            <a:xfrm>
              <a:off x="3759925" y="3485925"/>
              <a:ext cx="227900" cy="129450"/>
            </a:xfrm>
            <a:custGeom>
              <a:avLst/>
              <a:gdLst/>
              <a:ahLst/>
              <a:cxnLst/>
              <a:rect l="l" t="t" r="r" b="b"/>
              <a:pathLst>
                <a:path w="9116" h="5178" extrusionOk="0">
                  <a:moveTo>
                    <a:pt x="4537" y="1"/>
                  </a:moveTo>
                  <a:cubicBezTo>
                    <a:pt x="4346" y="1"/>
                    <a:pt x="4142" y="50"/>
                    <a:pt x="3986" y="146"/>
                  </a:cubicBezTo>
                  <a:lnTo>
                    <a:pt x="296" y="2393"/>
                  </a:lnTo>
                  <a:cubicBezTo>
                    <a:pt x="26" y="2559"/>
                    <a:pt x="1" y="2800"/>
                    <a:pt x="243" y="2932"/>
                  </a:cubicBezTo>
                  <a:lnTo>
                    <a:pt x="4199" y="5094"/>
                  </a:lnTo>
                  <a:cubicBezTo>
                    <a:pt x="4302" y="5151"/>
                    <a:pt x="4437" y="5178"/>
                    <a:pt x="4579" y="5178"/>
                  </a:cubicBezTo>
                  <a:cubicBezTo>
                    <a:pt x="4770" y="5178"/>
                    <a:pt x="4973" y="5129"/>
                    <a:pt x="5129" y="5034"/>
                  </a:cubicBezTo>
                  <a:lnTo>
                    <a:pt x="8819" y="2786"/>
                  </a:lnTo>
                  <a:cubicBezTo>
                    <a:pt x="9091" y="2620"/>
                    <a:pt x="9116" y="2379"/>
                    <a:pt x="8873" y="2246"/>
                  </a:cubicBezTo>
                  <a:lnTo>
                    <a:pt x="4917" y="84"/>
                  </a:lnTo>
                  <a:cubicBezTo>
                    <a:pt x="4814" y="28"/>
                    <a:pt x="4679" y="1"/>
                    <a:pt x="4537" y="1"/>
                  </a:cubicBezTo>
                  <a:close/>
                </a:path>
              </a:pathLst>
            </a:custGeom>
            <a:solidFill>
              <a:srgbClr val="524C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450;p33"/>
            <p:cNvSpPr/>
            <p:nvPr/>
          </p:nvSpPr>
          <p:spPr>
            <a:xfrm>
              <a:off x="3893750" y="3559075"/>
              <a:ext cx="227900" cy="129425"/>
            </a:xfrm>
            <a:custGeom>
              <a:avLst/>
              <a:gdLst/>
              <a:ahLst/>
              <a:cxnLst/>
              <a:rect l="l" t="t" r="r" b="b"/>
              <a:pathLst>
                <a:path w="9116" h="5177" extrusionOk="0">
                  <a:moveTo>
                    <a:pt x="4537" y="0"/>
                  </a:moveTo>
                  <a:cubicBezTo>
                    <a:pt x="4347" y="0"/>
                    <a:pt x="4143" y="50"/>
                    <a:pt x="3987" y="144"/>
                  </a:cubicBezTo>
                  <a:lnTo>
                    <a:pt x="297" y="2393"/>
                  </a:lnTo>
                  <a:cubicBezTo>
                    <a:pt x="26" y="2558"/>
                    <a:pt x="1" y="2800"/>
                    <a:pt x="243" y="2932"/>
                  </a:cubicBezTo>
                  <a:lnTo>
                    <a:pt x="4199" y="5093"/>
                  </a:lnTo>
                  <a:cubicBezTo>
                    <a:pt x="4303" y="5149"/>
                    <a:pt x="4438" y="5176"/>
                    <a:pt x="4580" y="5176"/>
                  </a:cubicBezTo>
                  <a:cubicBezTo>
                    <a:pt x="4771" y="5176"/>
                    <a:pt x="4974" y="5127"/>
                    <a:pt x="5130" y="5033"/>
                  </a:cubicBezTo>
                  <a:lnTo>
                    <a:pt x="8820" y="2784"/>
                  </a:lnTo>
                  <a:cubicBezTo>
                    <a:pt x="9092" y="2620"/>
                    <a:pt x="9116" y="2379"/>
                    <a:pt x="8874" y="2246"/>
                  </a:cubicBezTo>
                  <a:lnTo>
                    <a:pt x="4917" y="84"/>
                  </a:lnTo>
                  <a:cubicBezTo>
                    <a:pt x="4814" y="28"/>
                    <a:pt x="4679" y="0"/>
                    <a:pt x="4537" y="0"/>
                  </a:cubicBezTo>
                  <a:close/>
                </a:path>
              </a:pathLst>
            </a:custGeom>
            <a:solidFill>
              <a:srgbClr val="524C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451;p33"/>
            <p:cNvSpPr/>
            <p:nvPr/>
          </p:nvSpPr>
          <p:spPr>
            <a:xfrm>
              <a:off x="4027600" y="3632225"/>
              <a:ext cx="227900" cy="129450"/>
            </a:xfrm>
            <a:custGeom>
              <a:avLst/>
              <a:gdLst/>
              <a:ahLst/>
              <a:cxnLst/>
              <a:rect l="l" t="t" r="r" b="b"/>
              <a:pathLst>
                <a:path w="9116" h="5178" extrusionOk="0">
                  <a:moveTo>
                    <a:pt x="4536" y="0"/>
                  </a:moveTo>
                  <a:cubicBezTo>
                    <a:pt x="4345" y="0"/>
                    <a:pt x="4142" y="50"/>
                    <a:pt x="3986" y="144"/>
                  </a:cubicBezTo>
                  <a:lnTo>
                    <a:pt x="296" y="2392"/>
                  </a:lnTo>
                  <a:cubicBezTo>
                    <a:pt x="24" y="2558"/>
                    <a:pt x="1" y="2799"/>
                    <a:pt x="243" y="2932"/>
                  </a:cubicBezTo>
                  <a:lnTo>
                    <a:pt x="4199" y="5094"/>
                  </a:lnTo>
                  <a:cubicBezTo>
                    <a:pt x="4302" y="5150"/>
                    <a:pt x="4437" y="5178"/>
                    <a:pt x="4579" y="5178"/>
                  </a:cubicBezTo>
                  <a:cubicBezTo>
                    <a:pt x="4770" y="5178"/>
                    <a:pt x="4973" y="5128"/>
                    <a:pt x="5129" y="5034"/>
                  </a:cubicBezTo>
                  <a:lnTo>
                    <a:pt x="8819" y="2787"/>
                  </a:lnTo>
                  <a:cubicBezTo>
                    <a:pt x="9091" y="2620"/>
                    <a:pt x="9116" y="2379"/>
                    <a:pt x="8873" y="2246"/>
                  </a:cubicBezTo>
                  <a:lnTo>
                    <a:pt x="4917" y="84"/>
                  </a:lnTo>
                  <a:cubicBezTo>
                    <a:pt x="4814" y="28"/>
                    <a:pt x="4679" y="0"/>
                    <a:pt x="4536" y="0"/>
                  </a:cubicBezTo>
                  <a:close/>
                </a:path>
              </a:pathLst>
            </a:custGeom>
            <a:solidFill>
              <a:srgbClr val="524C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452;p33"/>
            <p:cNvSpPr/>
            <p:nvPr/>
          </p:nvSpPr>
          <p:spPr>
            <a:xfrm>
              <a:off x="4161425" y="3705375"/>
              <a:ext cx="227900" cy="129450"/>
            </a:xfrm>
            <a:custGeom>
              <a:avLst/>
              <a:gdLst/>
              <a:ahLst/>
              <a:cxnLst/>
              <a:rect l="l" t="t" r="r" b="b"/>
              <a:pathLst>
                <a:path w="9116" h="5178" extrusionOk="0">
                  <a:moveTo>
                    <a:pt x="4537" y="0"/>
                  </a:moveTo>
                  <a:cubicBezTo>
                    <a:pt x="4347" y="0"/>
                    <a:pt x="4143" y="50"/>
                    <a:pt x="3987" y="144"/>
                  </a:cubicBezTo>
                  <a:lnTo>
                    <a:pt x="297" y="2392"/>
                  </a:lnTo>
                  <a:cubicBezTo>
                    <a:pt x="25" y="2558"/>
                    <a:pt x="0" y="2799"/>
                    <a:pt x="243" y="2930"/>
                  </a:cubicBezTo>
                  <a:lnTo>
                    <a:pt x="4199" y="5094"/>
                  </a:lnTo>
                  <a:cubicBezTo>
                    <a:pt x="4302" y="5150"/>
                    <a:pt x="4437" y="5177"/>
                    <a:pt x="4579" y="5177"/>
                  </a:cubicBezTo>
                  <a:cubicBezTo>
                    <a:pt x="4770" y="5177"/>
                    <a:pt x="4974" y="5128"/>
                    <a:pt x="5130" y="5032"/>
                  </a:cubicBezTo>
                  <a:lnTo>
                    <a:pt x="8820" y="2785"/>
                  </a:lnTo>
                  <a:cubicBezTo>
                    <a:pt x="9092" y="2620"/>
                    <a:pt x="9115" y="2378"/>
                    <a:pt x="8874" y="2246"/>
                  </a:cubicBezTo>
                  <a:lnTo>
                    <a:pt x="4917" y="84"/>
                  </a:lnTo>
                  <a:cubicBezTo>
                    <a:pt x="4814" y="27"/>
                    <a:pt x="4679" y="0"/>
                    <a:pt x="4537" y="0"/>
                  </a:cubicBezTo>
                  <a:close/>
                </a:path>
              </a:pathLst>
            </a:custGeom>
            <a:solidFill>
              <a:srgbClr val="524C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453;p33"/>
            <p:cNvSpPr/>
            <p:nvPr/>
          </p:nvSpPr>
          <p:spPr>
            <a:xfrm>
              <a:off x="4295275" y="3778525"/>
              <a:ext cx="227875" cy="129450"/>
            </a:xfrm>
            <a:custGeom>
              <a:avLst/>
              <a:gdLst/>
              <a:ahLst/>
              <a:cxnLst/>
              <a:rect l="l" t="t" r="r" b="b"/>
              <a:pathLst>
                <a:path w="9115" h="5178" extrusionOk="0">
                  <a:moveTo>
                    <a:pt x="4536" y="0"/>
                  </a:moveTo>
                  <a:cubicBezTo>
                    <a:pt x="4345" y="0"/>
                    <a:pt x="4142" y="49"/>
                    <a:pt x="3986" y="144"/>
                  </a:cubicBezTo>
                  <a:lnTo>
                    <a:pt x="296" y="2392"/>
                  </a:lnTo>
                  <a:cubicBezTo>
                    <a:pt x="24" y="2557"/>
                    <a:pt x="1" y="2799"/>
                    <a:pt x="242" y="2932"/>
                  </a:cubicBezTo>
                  <a:lnTo>
                    <a:pt x="4199" y="5094"/>
                  </a:lnTo>
                  <a:cubicBezTo>
                    <a:pt x="4302" y="5150"/>
                    <a:pt x="4437" y="5177"/>
                    <a:pt x="4579" y="5177"/>
                  </a:cubicBezTo>
                  <a:cubicBezTo>
                    <a:pt x="4769" y="5177"/>
                    <a:pt x="4973" y="5128"/>
                    <a:pt x="5129" y="5034"/>
                  </a:cubicBezTo>
                  <a:lnTo>
                    <a:pt x="8819" y="2785"/>
                  </a:lnTo>
                  <a:cubicBezTo>
                    <a:pt x="9090" y="2619"/>
                    <a:pt x="9114" y="2378"/>
                    <a:pt x="8873" y="2246"/>
                  </a:cubicBezTo>
                  <a:lnTo>
                    <a:pt x="4917" y="84"/>
                  </a:lnTo>
                  <a:cubicBezTo>
                    <a:pt x="4814" y="27"/>
                    <a:pt x="4678" y="0"/>
                    <a:pt x="4536" y="0"/>
                  </a:cubicBezTo>
                  <a:close/>
                </a:path>
              </a:pathLst>
            </a:custGeom>
            <a:solidFill>
              <a:srgbClr val="524C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454;p33"/>
            <p:cNvSpPr/>
            <p:nvPr/>
          </p:nvSpPr>
          <p:spPr>
            <a:xfrm>
              <a:off x="4429100" y="3851650"/>
              <a:ext cx="391900" cy="219100"/>
            </a:xfrm>
            <a:custGeom>
              <a:avLst/>
              <a:gdLst/>
              <a:ahLst/>
              <a:cxnLst/>
              <a:rect l="l" t="t" r="r" b="b"/>
              <a:pathLst>
                <a:path w="15676" h="8764" extrusionOk="0">
                  <a:moveTo>
                    <a:pt x="4537" y="1"/>
                  </a:moveTo>
                  <a:cubicBezTo>
                    <a:pt x="4346" y="1"/>
                    <a:pt x="4143" y="50"/>
                    <a:pt x="3987" y="145"/>
                  </a:cubicBezTo>
                  <a:lnTo>
                    <a:pt x="297" y="2392"/>
                  </a:lnTo>
                  <a:cubicBezTo>
                    <a:pt x="25" y="2558"/>
                    <a:pt x="0" y="2799"/>
                    <a:pt x="243" y="2933"/>
                  </a:cubicBezTo>
                  <a:lnTo>
                    <a:pt x="10759" y="8680"/>
                  </a:lnTo>
                  <a:cubicBezTo>
                    <a:pt x="10862" y="8736"/>
                    <a:pt x="10997" y="8764"/>
                    <a:pt x="11139" y="8764"/>
                  </a:cubicBezTo>
                  <a:cubicBezTo>
                    <a:pt x="11329" y="8764"/>
                    <a:pt x="11533" y="8714"/>
                    <a:pt x="11688" y="8620"/>
                  </a:cubicBezTo>
                  <a:lnTo>
                    <a:pt x="15378" y="6371"/>
                  </a:lnTo>
                  <a:cubicBezTo>
                    <a:pt x="15650" y="6206"/>
                    <a:pt x="15675" y="5964"/>
                    <a:pt x="15433" y="5832"/>
                  </a:cubicBezTo>
                  <a:lnTo>
                    <a:pt x="4917" y="85"/>
                  </a:lnTo>
                  <a:cubicBezTo>
                    <a:pt x="4813" y="28"/>
                    <a:pt x="4678" y="1"/>
                    <a:pt x="4537" y="1"/>
                  </a:cubicBezTo>
                  <a:close/>
                </a:path>
              </a:pathLst>
            </a:custGeom>
            <a:solidFill>
              <a:srgbClr val="524C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455;p33"/>
            <p:cNvSpPr/>
            <p:nvPr/>
          </p:nvSpPr>
          <p:spPr>
            <a:xfrm>
              <a:off x="3362825" y="3418500"/>
              <a:ext cx="763225" cy="422000"/>
            </a:xfrm>
            <a:custGeom>
              <a:avLst/>
              <a:gdLst/>
              <a:ahLst/>
              <a:cxnLst/>
              <a:rect l="l" t="t" r="r" b="b"/>
              <a:pathLst>
                <a:path w="30529" h="16880" extrusionOk="0">
                  <a:moveTo>
                    <a:pt x="4537" y="0"/>
                  </a:moveTo>
                  <a:cubicBezTo>
                    <a:pt x="4346" y="0"/>
                    <a:pt x="4142" y="50"/>
                    <a:pt x="3986" y="144"/>
                  </a:cubicBezTo>
                  <a:lnTo>
                    <a:pt x="296" y="2391"/>
                  </a:lnTo>
                  <a:cubicBezTo>
                    <a:pt x="25" y="2557"/>
                    <a:pt x="1" y="2798"/>
                    <a:pt x="242" y="2930"/>
                  </a:cubicBezTo>
                  <a:lnTo>
                    <a:pt x="25612" y="16796"/>
                  </a:lnTo>
                  <a:cubicBezTo>
                    <a:pt x="25715" y="16852"/>
                    <a:pt x="25850" y="16879"/>
                    <a:pt x="25992" y="16879"/>
                  </a:cubicBezTo>
                  <a:cubicBezTo>
                    <a:pt x="26183" y="16879"/>
                    <a:pt x="26387" y="16830"/>
                    <a:pt x="26543" y="16735"/>
                  </a:cubicBezTo>
                  <a:lnTo>
                    <a:pt x="30233" y="14488"/>
                  </a:lnTo>
                  <a:cubicBezTo>
                    <a:pt x="30503" y="14323"/>
                    <a:pt x="30528" y="14081"/>
                    <a:pt x="30287" y="13948"/>
                  </a:cubicBezTo>
                  <a:lnTo>
                    <a:pt x="4917" y="84"/>
                  </a:lnTo>
                  <a:cubicBezTo>
                    <a:pt x="4814" y="28"/>
                    <a:pt x="4679" y="0"/>
                    <a:pt x="4537" y="0"/>
                  </a:cubicBezTo>
                  <a:close/>
                </a:path>
              </a:pathLst>
            </a:custGeom>
            <a:solidFill>
              <a:srgbClr val="524C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456;p33"/>
            <p:cNvSpPr/>
            <p:nvPr/>
          </p:nvSpPr>
          <p:spPr>
            <a:xfrm>
              <a:off x="3065950" y="3256250"/>
              <a:ext cx="227875" cy="129450"/>
            </a:xfrm>
            <a:custGeom>
              <a:avLst/>
              <a:gdLst/>
              <a:ahLst/>
              <a:cxnLst/>
              <a:rect l="l" t="t" r="r" b="b"/>
              <a:pathLst>
                <a:path w="9115" h="5178" extrusionOk="0">
                  <a:moveTo>
                    <a:pt x="4537" y="0"/>
                  </a:moveTo>
                  <a:cubicBezTo>
                    <a:pt x="4346" y="0"/>
                    <a:pt x="4142" y="49"/>
                    <a:pt x="3986" y="144"/>
                  </a:cubicBezTo>
                  <a:lnTo>
                    <a:pt x="298" y="2392"/>
                  </a:lnTo>
                  <a:cubicBezTo>
                    <a:pt x="26" y="2557"/>
                    <a:pt x="1" y="2799"/>
                    <a:pt x="243" y="2930"/>
                  </a:cubicBezTo>
                  <a:lnTo>
                    <a:pt x="4199" y="5094"/>
                  </a:lnTo>
                  <a:cubicBezTo>
                    <a:pt x="4303" y="5150"/>
                    <a:pt x="4437" y="5177"/>
                    <a:pt x="4579" y="5177"/>
                  </a:cubicBezTo>
                  <a:cubicBezTo>
                    <a:pt x="4770" y="5177"/>
                    <a:pt x="4973" y="5128"/>
                    <a:pt x="5129" y="5032"/>
                  </a:cubicBezTo>
                  <a:lnTo>
                    <a:pt x="8819" y="2785"/>
                  </a:lnTo>
                  <a:cubicBezTo>
                    <a:pt x="9091" y="2619"/>
                    <a:pt x="9114" y="2378"/>
                    <a:pt x="8873" y="2246"/>
                  </a:cubicBezTo>
                  <a:lnTo>
                    <a:pt x="4917" y="84"/>
                  </a:lnTo>
                  <a:cubicBezTo>
                    <a:pt x="4814" y="27"/>
                    <a:pt x="4679" y="0"/>
                    <a:pt x="4537" y="0"/>
                  </a:cubicBezTo>
                  <a:close/>
                </a:path>
              </a:pathLst>
            </a:custGeom>
            <a:solidFill>
              <a:srgbClr val="524C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457;p33"/>
            <p:cNvSpPr/>
            <p:nvPr/>
          </p:nvSpPr>
          <p:spPr>
            <a:xfrm>
              <a:off x="3199775" y="3329375"/>
              <a:ext cx="257100" cy="145400"/>
            </a:xfrm>
            <a:custGeom>
              <a:avLst/>
              <a:gdLst/>
              <a:ahLst/>
              <a:cxnLst/>
              <a:rect l="l" t="t" r="r" b="b"/>
              <a:pathLst>
                <a:path w="10284" h="5816" extrusionOk="0">
                  <a:moveTo>
                    <a:pt x="4536" y="1"/>
                  </a:moveTo>
                  <a:cubicBezTo>
                    <a:pt x="4345" y="1"/>
                    <a:pt x="4142" y="50"/>
                    <a:pt x="3986" y="145"/>
                  </a:cubicBezTo>
                  <a:lnTo>
                    <a:pt x="296" y="2392"/>
                  </a:lnTo>
                  <a:cubicBezTo>
                    <a:pt x="24" y="2558"/>
                    <a:pt x="1" y="2799"/>
                    <a:pt x="242" y="2931"/>
                  </a:cubicBezTo>
                  <a:lnTo>
                    <a:pt x="5367" y="5732"/>
                  </a:lnTo>
                  <a:cubicBezTo>
                    <a:pt x="5471" y="5788"/>
                    <a:pt x="5606" y="5815"/>
                    <a:pt x="5747" y="5815"/>
                  </a:cubicBezTo>
                  <a:cubicBezTo>
                    <a:pt x="5938" y="5815"/>
                    <a:pt x="6141" y="5766"/>
                    <a:pt x="6297" y="5672"/>
                  </a:cubicBezTo>
                  <a:lnTo>
                    <a:pt x="9987" y="3423"/>
                  </a:lnTo>
                  <a:cubicBezTo>
                    <a:pt x="10259" y="3259"/>
                    <a:pt x="10284" y="3018"/>
                    <a:pt x="10041" y="2885"/>
                  </a:cubicBezTo>
                  <a:lnTo>
                    <a:pt x="4917" y="85"/>
                  </a:lnTo>
                  <a:cubicBezTo>
                    <a:pt x="4814" y="28"/>
                    <a:pt x="4678" y="1"/>
                    <a:pt x="4536" y="1"/>
                  </a:cubicBezTo>
                  <a:close/>
                </a:path>
              </a:pathLst>
            </a:custGeom>
            <a:solidFill>
              <a:srgbClr val="524C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458;p33"/>
            <p:cNvSpPr/>
            <p:nvPr/>
          </p:nvSpPr>
          <p:spPr>
            <a:xfrm>
              <a:off x="4195050" y="3873300"/>
              <a:ext cx="227875" cy="129450"/>
            </a:xfrm>
            <a:custGeom>
              <a:avLst/>
              <a:gdLst/>
              <a:ahLst/>
              <a:cxnLst/>
              <a:rect l="l" t="t" r="r" b="b"/>
              <a:pathLst>
                <a:path w="9115" h="5178" extrusionOk="0">
                  <a:moveTo>
                    <a:pt x="4536" y="1"/>
                  </a:moveTo>
                  <a:cubicBezTo>
                    <a:pt x="4345" y="1"/>
                    <a:pt x="4142" y="50"/>
                    <a:pt x="3986" y="144"/>
                  </a:cubicBezTo>
                  <a:lnTo>
                    <a:pt x="296" y="2393"/>
                  </a:lnTo>
                  <a:cubicBezTo>
                    <a:pt x="24" y="2557"/>
                    <a:pt x="1" y="2800"/>
                    <a:pt x="242" y="2931"/>
                  </a:cubicBezTo>
                  <a:lnTo>
                    <a:pt x="4199" y="5094"/>
                  </a:lnTo>
                  <a:cubicBezTo>
                    <a:pt x="4302" y="5151"/>
                    <a:pt x="4436" y="5178"/>
                    <a:pt x="4578" y="5178"/>
                  </a:cubicBezTo>
                  <a:cubicBezTo>
                    <a:pt x="4769" y="5178"/>
                    <a:pt x="4973" y="5128"/>
                    <a:pt x="5129" y="5033"/>
                  </a:cubicBezTo>
                  <a:lnTo>
                    <a:pt x="8819" y="2786"/>
                  </a:lnTo>
                  <a:cubicBezTo>
                    <a:pt x="9090" y="2620"/>
                    <a:pt x="9114" y="2379"/>
                    <a:pt x="8873" y="2246"/>
                  </a:cubicBezTo>
                  <a:lnTo>
                    <a:pt x="4916" y="84"/>
                  </a:lnTo>
                  <a:cubicBezTo>
                    <a:pt x="4813" y="28"/>
                    <a:pt x="4678" y="1"/>
                    <a:pt x="4536" y="1"/>
                  </a:cubicBezTo>
                  <a:close/>
                </a:path>
              </a:pathLst>
            </a:custGeom>
            <a:solidFill>
              <a:srgbClr val="524C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459;p33"/>
            <p:cNvSpPr/>
            <p:nvPr/>
          </p:nvSpPr>
          <p:spPr>
            <a:xfrm>
              <a:off x="4032000" y="3784200"/>
              <a:ext cx="257100" cy="145400"/>
            </a:xfrm>
            <a:custGeom>
              <a:avLst/>
              <a:gdLst/>
              <a:ahLst/>
              <a:cxnLst/>
              <a:rect l="l" t="t" r="r" b="b"/>
              <a:pathLst>
                <a:path w="10284" h="5816" extrusionOk="0">
                  <a:moveTo>
                    <a:pt x="4536" y="0"/>
                  </a:moveTo>
                  <a:cubicBezTo>
                    <a:pt x="4345" y="0"/>
                    <a:pt x="4141" y="50"/>
                    <a:pt x="3986" y="144"/>
                  </a:cubicBezTo>
                  <a:lnTo>
                    <a:pt x="296" y="2392"/>
                  </a:lnTo>
                  <a:cubicBezTo>
                    <a:pt x="24" y="2558"/>
                    <a:pt x="0" y="2799"/>
                    <a:pt x="241" y="2932"/>
                  </a:cubicBezTo>
                  <a:lnTo>
                    <a:pt x="5367" y="5732"/>
                  </a:lnTo>
                  <a:cubicBezTo>
                    <a:pt x="5470" y="5788"/>
                    <a:pt x="5606" y="5816"/>
                    <a:pt x="5749" y="5816"/>
                  </a:cubicBezTo>
                  <a:cubicBezTo>
                    <a:pt x="5939" y="5816"/>
                    <a:pt x="6141" y="5767"/>
                    <a:pt x="6297" y="5672"/>
                  </a:cubicBezTo>
                  <a:lnTo>
                    <a:pt x="9986" y="3424"/>
                  </a:lnTo>
                  <a:cubicBezTo>
                    <a:pt x="10258" y="3258"/>
                    <a:pt x="10283" y="3017"/>
                    <a:pt x="10041" y="2884"/>
                  </a:cubicBezTo>
                  <a:lnTo>
                    <a:pt x="4917" y="84"/>
                  </a:lnTo>
                  <a:cubicBezTo>
                    <a:pt x="4813" y="28"/>
                    <a:pt x="4678" y="0"/>
                    <a:pt x="4536" y="0"/>
                  </a:cubicBezTo>
                  <a:close/>
                </a:path>
              </a:pathLst>
            </a:custGeom>
            <a:solidFill>
              <a:srgbClr val="524C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460;p33"/>
            <p:cNvSpPr/>
            <p:nvPr/>
          </p:nvSpPr>
          <p:spPr>
            <a:xfrm>
              <a:off x="2664425" y="3036800"/>
              <a:ext cx="227900" cy="129450"/>
            </a:xfrm>
            <a:custGeom>
              <a:avLst/>
              <a:gdLst/>
              <a:ahLst/>
              <a:cxnLst/>
              <a:rect l="l" t="t" r="r" b="b"/>
              <a:pathLst>
                <a:path w="9116" h="5178" extrusionOk="0">
                  <a:moveTo>
                    <a:pt x="4538" y="0"/>
                  </a:moveTo>
                  <a:cubicBezTo>
                    <a:pt x="4346" y="0"/>
                    <a:pt x="4142" y="50"/>
                    <a:pt x="3986" y="146"/>
                  </a:cubicBezTo>
                  <a:lnTo>
                    <a:pt x="298" y="2393"/>
                  </a:lnTo>
                  <a:cubicBezTo>
                    <a:pt x="26" y="2558"/>
                    <a:pt x="1" y="2800"/>
                    <a:pt x="243" y="2932"/>
                  </a:cubicBezTo>
                  <a:lnTo>
                    <a:pt x="4199" y="5094"/>
                  </a:lnTo>
                  <a:cubicBezTo>
                    <a:pt x="4303" y="5150"/>
                    <a:pt x="4437" y="5178"/>
                    <a:pt x="4579" y="5178"/>
                  </a:cubicBezTo>
                  <a:cubicBezTo>
                    <a:pt x="4770" y="5178"/>
                    <a:pt x="4973" y="5128"/>
                    <a:pt x="5129" y="5033"/>
                  </a:cubicBezTo>
                  <a:lnTo>
                    <a:pt x="8819" y="2786"/>
                  </a:lnTo>
                  <a:cubicBezTo>
                    <a:pt x="9091" y="2620"/>
                    <a:pt x="9116" y="2379"/>
                    <a:pt x="8873" y="2248"/>
                  </a:cubicBezTo>
                  <a:lnTo>
                    <a:pt x="4917" y="84"/>
                  </a:lnTo>
                  <a:cubicBezTo>
                    <a:pt x="4814" y="28"/>
                    <a:pt x="4679" y="0"/>
                    <a:pt x="4538" y="0"/>
                  </a:cubicBezTo>
                  <a:close/>
                </a:path>
              </a:pathLst>
            </a:custGeom>
            <a:solidFill>
              <a:srgbClr val="524C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461;p33"/>
            <p:cNvSpPr/>
            <p:nvPr/>
          </p:nvSpPr>
          <p:spPr>
            <a:xfrm>
              <a:off x="2798300" y="3109950"/>
              <a:ext cx="227850" cy="129425"/>
            </a:xfrm>
            <a:custGeom>
              <a:avLst/>
              <a:gdLst/>
              <a:ahLst/>
              <a:cxnLst/>
              <a:rect l="l" t="t" r="r" b="b"/>
              <a:pathLst>
                <a:path w="9114" h="5177" extrusionOk="0">
                  <a:moveTo>
                    <a:pt x="4536" y="0"/>
                  </a:moveTo>
                  <a:cubicBezTo>
                    <a:pt x="4345" y="0"/>
                    <a:pt x="4141" y="50"/>
                    <a:pt x="3985" y="144"/>
                  </a:cubicBezTo>
                  <a:lnTo>
                    <a:pt x="296" y="2392"/>
                  </a:lnTo>
                  <a:cubicBezTo>
                    <a:pt x="24" y="2558"/>
                    <a:pt x="0" y="2799"/>
                    <a:pt x="241" y="2932"/>
                  </a:cubicBezTo>
                  <a:lnTo>
                    <a:pt x="4199" y="5094"/>
                  </a:lnTo>
                  <a:cubicBezTo>
                    <a:pt x="4301" y="5150"/>
                    <a:pt x="4436" y="5177"/>
                    <a:pt x="4578" y="5177"/>
                  </a:cubicBezTo>
                  <a:cubicBezTo>
                    <a:pt x="4769" y="5177"/>
                    <a:pt x="4972" y="5128"/>
                    <a:pt x="5128" y="5033"/>
                  </a:cubicBezTo>
                  <a:lnTo>
                    <a:pt x="8818" y="2786"/>
                  </a:lnTo>
                  <a:cubicBezTo>
                    <a:pt x="9090" y="2620"/>
                    <a:pt x="9114" y="2378"/>
                    <a:pt x="8872" y="2246"/>
                  </a:cubicBezTo>
                  <a:lnTo>
                    <a:pt x="4915" y="84"/>
                  </a:lnTo>
                  <a:cubicBezTo>
                    <a:pt x="4812" y="28"/>
                    <a:pt x="4677" y="0"/>
                    <a:pt x="4536" y="0"/>
                  </a:cubicBezTo>
                  <a:close/>
                </a:path>
              </a:pathLst>
            </a:custGeom>
            <a:solidFill>
              <a:srgbClr val="524C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462;p33"/>
            <p:cNvSpPr/>
            <p:nvPr/>
          </p:nvSpPr>
          <p:spPr>
            <a:xfrm>
              <a:off x="2932100" y="3183100"/>
              <a:ext cx="227900" cy="129450"/>
            </a:xfrm>
            <a:custGeom>
              <a:avLst/>
              <a:gdLst/>
              <a:ahLst/>
              <a:cxnLst/>
              <a:rect l="l" t="t" r="r" b="b"/>
              <a:pathLst>
                <a:path w="9116" h="5178" extrusionOk="0">
                  <a:moveTo>
                    <a:pt x="4537" y="0"/>
                  </a:moveTo>
                  <a:cubicBezTo>
                    <a:pt x="4345" y="0"/>
                    <a:pt x="4142" y="50"/>
                    <a:pt x="3986" y="144"/>
                  </a:cubicBezTo>
                  <a:lnTo>
                    <a:pt x="298" y="2392"/>
                  </a:lnTo>
                  <a:cubicBezTo>
                    <a:pt x="24" y="2557"/>
                    <a:pt x="1" y="2799"/>
                    <a:pt x="243" y="2932"/>
                  </a:cubicBezTo>
                  <a:lnTo>
                    <a:pt x="4199" y="5094"/>
                  </a:lnTo>
                  <a:cubicBezTo>
                    <a:pt x="4303" y="5150"/>
                    <a:pt x="4437" y="5177"/>
                    <a:pt x="4579" y="5177"/>
                  </a:cubicBezTo>
                  <a:cubicBezTo>
                    <a:pt x="4769" y="5177"/>
                    <a:pt x="4973" y="5128"/>
                    <a:pt x="5129" y="5032"/>
                  </a:cubicBezTo>
                  <a:lnTo>
                    <a:pt x="8819" y="2785"/>
                  </a:lnTo>
                  <a:cubicBezTo>
                    <a:pt x="9091" y="2621"/>
                    <a:pt x="9116" y="2378"/>
                    <a:pt x="8873" y="2246"/>
                  </a:cubicBezTo>
                  <a:lnTo>
                    <a:pt x="4917" y="84"/>
                  </a:lnTo>
                  <a:cubicBezTo>
                    <a:pt x="4814" y="27"/>
                    <a:pt x="4679" y="0"/>
                    <a:pt x="4537" y="0"/>
                  </a:cubicBezTo>
                  <a:close/>
                </a:path>
              </a:pathLst>
            </a:custGeom>
            <a:solidFill>
              <a:srgbClr val="524C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463;p33"/>
            <p:cNvSpPr/>
            <p:nvPr/>
          </p:nvSpPr>
          <p:spPr>
            <a:xfrm>
              <a:off x="4328875" y="3946425"/>
              <a:ext cx="362650" cy="203125"/>
            </a:xfrm>
            <a:custGeom>
              <a:avLst/>
              <a:gdLst/>
              <a:ahLst/>
              <a:cxnLst/>
              <a:rect l="l" t="t" r="r" b="b"/>
              <a:pathLst>
                <a:path w="14506" h="8125" extrusionOk="0">
                  <a:moveTo>
                    <a:pt x="4536" y="1"/>
                  </a:moveTo>
                  <a:cubicBezTo>
                    <a:pt x="4345" y="1"/>
                    <a:pt x="4141" y="50"/>
                    <a:pt x="3986" y="145"/>
                  </a:cubicBezTo>
                  <a:lnTo>
                    <a:pt x="296" y="2392"/>
                  </a:lnTo>
                  <a:cubicBezTo>
                    <a:pt x="24" y="2558"/>
                    <a:pt x="0" y="2799"/>
                    <a:pt x="241" y="2932"/>
                  </a:cubicBezTo>
                  <a:lnTo>
                    <a:pt x="9591" y="8040"/>
                  </a:lnTo>
                  <a:cubicBezTo>
                    <a:pt x="9693" y="8097"/>
                    <a:pt x="9828" y="8124"/>
                    <a:pt x="9970" y="8124"/>
                  </a:cubicBezTo>
                  <a:cubicBezTo>
                    <a:pt x="10161" y="8124"/>
                    <a:pt x="10364" y="8075"/>
                    <a:pt x="10520" y="7981"/>
                  </a:cubicBezTo>
                  <a:lnTo>
                    <a:pt x="14210" y="5732"/>
                  </a:lnTo>
                  <a:cubicBezTo>
                    <a:pt x="14482" y="5568"/>
                    <a:pt x="14506" y="5326"/>
                    <a:pt x="14264" y="5194"/>
                  </a:cubicBezTo>
                  <a:lnTo>
                    <a:pt x="4915" y="84"/>
                  </a:lnTo>
                  <a:cubicBezTo>
                    <a:pt x="4812" y="28"/>
                    <a:pt x="4678" y="1"/>
                    <a:pt x="4536" y="1"/>
                  </a:cubicBezTo>
                  <a:close/>
                </a:path>
              </a:pathLst>
            </a:custGeom>
            <a:solidFill>
              <a:srgbClr val="524C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464;p33"/>
            <p:cNvSpPr/>
            <p:nvPr/>
          </p:nvSpPr>
          <p:spPr>
            <a:xfrm>
              <a:off x="5111975" y="3654775"/>
              <a:ext cx="181525" cy="101200"/>
            </a:xfrm>
            <a:custGeom>
              <a:avLst/>
              <a:gdLst/>
              <a:ahLst/>
              <a:cxnLst/>
              <a:rect l="l" t="t" r="r" b="b"/>
              <a:pathLst>
                <a:path w="7261" h="4048" extrusionOk="0">
                  <a:moveTo>
                    <a:pt x="2683" y="0"/>
                  </a:moveTo>
                  <a:cubicBezTo>
                    <a:pt x="2492" y="0"/>
                    <a:pt x="2288" y="50"/>
                    <a:pt x="2132" y="145"/>
                  </a:cubicBezTo>
                  <a:lnTo>
                    <a:pt x="296" y="1262"/>
                  </a:lnTo>
                  <a:cubicBezTo>
                    <a:pt x="25" y="1428"/>
                    <a:pt x="1" y="1669"/>
                    <a:pt x="243" y="1801"/>
                  </a:cubicBezTo>
                  <a:lnTo>
                    <a:pt x="4199" y="3963"/>
                  </a:lnTo>
                  <a:cubicBezTo>
                    <a:pt x="4302" y="4020"/>
                    <a:pt x="4437" y="4047"/>
                    <a:pt x="4579" y="4047"/>
                  </a:cubicBezTo>
                  <a:cubicBezTo>
                    <a:pt x="4770" y="4047"/>
                    <a:pt x="4973" y="3998"/>
                    <a:pt x="5129" y="3903"/>
                  </a:cubicBezTo>
                  <a:lnTo>
                    <a:pt x="6964" y="2785"/>
                  </a:lnTo>
                  <a:cubicBezTo>
                    <a:pt x="7235" y="2620"/>
                    <a:pt x="7261" y="2378"/>
                    <a:pt x="7018" y="2246"/>
                  </a:cubicBezTo>
                  <a:lnTo>
                    <a:pt x="3062" y="84"/>
                  </a:lnTo>
                  <a:cubicBezTo>
                    <a:pt x="2959" y="28"/>
                    <a:pt x="2824" y="0"/>
                    <a:pt x="2683" y="0"/>
                  </a:cubicBezTo>
                  <a:close/>
                </a:path>
              </a:pathLst>
            </a:custGeom>
            <a:solidFill>
              <a:srgbClr val="524C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465;p33"/>
            <p:cNvSpPr/>
            <p:nvPr/>
          </p:nvSpPr>
          <p:spPr>
            <a:xfrm>
              <a:off x="4978175" y="3581650"/>
              <a:ext cx="181475" cy="101175"/>
            </a:xfrm>
            <a:custGeom>
              <a:avLst/>
              <a:gdLst/>
              <a:ahLst/>
              <a:cxnLst/>
              <a:rect l="l" t="t" r="r" b="b"/>
              <a:pathLst>
                <a:path w="7259" h="4047" extrusionOk="0">
                  <a:moveTo>
                    <a:pt x="2680" y="1"/>
                  </a:moveTo>
                  <a:cubicBezTo>
                    <a:pt x="2490" y="1"/>
                    <a:pt x="2286" y="50"/>
                    <a:pt x="2130" y="144"/>
                  </a:cubicBezTo>
                  <a:lnTo>
                    <a:pt x="296" y="1262"/>
                  </a:lnTo>
                  <a:cubicBezTo>
                    <a:pt x="24" y="1427"/>
                    <a:pt x="0" y="1668"/>
                    <a:pt x="241" y="1800"/>
                  </a:cubicBezTo>
                  <a:lnTo>
                    <a:pt x="4199" y="3964"/>
                  </a:lnTo>
                  <a:cubicBezTo>
                    <a:pt x="4302" y="4020"/>
                    <a:pt x="4436" y="4047"/>
                    <a:pt x="4578" y="4047"/>
                  </a:cubicBezTo>
                  <a:cubicBezTo>
                    <a:pt x="4769" y="4047"/>
                    <a:pt x="4973" y="3998"/>
                    <a:pt x="5129" y="3902"/>
                  </a:cubicBezTo>
                  <a:lnTo>
                    <a:pt x="6963" y="2786"/>
                  </a:lnTo>
                  <a:cubicBezTo>
                    <a:pt x="7235" y="2620"/>
                    <a:pt x="7258" y="2379"/>
                    <a:pt x="7017" y="2246"/>
                  </a:cubicBezTo>
                  <a:lnTo>
                    <a:pt x="3060" y="84"/>
                  </a:lnTo>
                  <a:cubicBezTo>
                    <a:pt x="2957" y="28"/>
                    <a:pt x="2822" y="1"/>
                    <a:pt x="2680" y="1"/>
                  </a:cubicBezTo>
                  <a:close/>
                </a:path>
              </a:pathLst>
            </a:custGeom>
            <a:solidFill>
              <a:srgbClr val="524C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466;p33"/>
            <p:cNvSpPr/>
            <p:nvPr/>
          </p:nvSpPr>
          <p:spPr>
            <a:xfrm>
              <a:off x="4844325" y="3508500"/>
              <a:ext cx="181500" cy="101200"/>
            </a:xfrm>
            <a:custGeom>
              <a:avLst/>
              <a:gdLst/>
              <a:ahLst/>
              <a:cxnLst/>
              <a:rect l="l" t="t" r="r" b="b"/>
              <a:pathLst>
                <a:path w="7260" h="4048" extrusionOk="0">
                  <a:moveTo>
                    <a:pt x="2682" y="0"/>
                  </a:moveTo>
                  <a:cubicBezTo>
                    <a:pt x="2491" y="0"/>
                    <a:pt x="2287" y="49"/>
                    <a:pt x="2131" y="145"/>
                  </a:cubicBezTo>
                  <a:lnTo>
                    <a:pt x="297" y="1261"/>
                  </a:lnTo>
                  <a:cubicBezTo>
                    <a:pt x="24" y="1427"/>
                    <a:pt x="0" y="1668"/>
                    <a:pt x="243" y="1802"/>
                  </a:cubicBezTo>
                  <a:lnTo>
                    <a:pt x="4199" y="3964"/>
                  </a:lnTo>
                  <a:cubicBezTo>
                    <a:pt x="4301" y="4020"/>
                    <a:pt x="4436" y="4048"/>
                    <a:pt x="4577" y="4048"/>
                  </a:cubicBezTo>
                  <a:cubicBezTo>
                    <a:pt x="4768" y="4048"/>
                    <a:pt x="4972" y="3998"/>
                    <a:pt x="5128" y="3903"/>
                  </a:cubicBezTo>
                  <a:lnTo>
                    <a:pt x="6963" y="2786"/>
                  </a:lnTo>
                  <a:cubicBezTo>
                    <a:pt x="7235" y="2620"/>
                    <a:pt x="7260" y="2379"/>
                    <a:pt x="7017" y="2247"/>
                  </a:cubicBezTo>
                  <a:lnTo>
                    <a:pt x="3063" y="83"/>
                  </a:lnTo>
                  <a:cubicBezTo>
                    <a:pt x="2959" y="27"/>
                    <a:pt x="2824" y="0"/>
                    <a:pt x="2682" y="0"/>
                  </a:cubicBezTo>
                  <a:close/>
                </a:path>
              </a:pathLst>
            </a:custGeom>
            <a:solidFill>
              <a:srgbClr val="524C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467;p33"/>
            <p:cNvSpPr/>
            <p:nvPr/>
          </p:nvSpPr>
          <p:spPr>
            <a:xfrm>
              <a:off x="4710500" y="3435350"/>
              <a:ext cx="181475" cy="101200"/>
            </a:xfrm>
            <a:custGeom>
              <a:avLst/>
              <a:gdLst/>
              <a:ahLst/>
              <a:cxnLst/>
              <a:rect l="l" t="t" r="r" b="b"/>
              <a:pathLst>
                <a:path w="7259" h="4048" extrusionOk="0">
                  <a:moveTo>
                    <a:pt x="2681" y="1"/>
                  </a:moveTo>
                  <a:cubicBezTo>
                    <a:pt x="2490" y="1"/>
                    <a:pt x="2286" y="50"/>
                    <a:pt x="2130" y="145"/>
                  </a:cubicBezTo>
                  <a:lnTo>
                    <a:pt x="296" y="1261"/>
                  </a:lnTo>
                  <a:cubicBezTo>
                    <a:pt x="24" y="1427"/>
                    <a:pt x="0" y="1668"/>
                    <a:pt x="241" y="1801"/>
                  </a:cubicBezTo>
                  <a:lnTo>
                    <a:pt x="4199" y="3964"/>
                  </a:lnTo>
                  <a:cubicBezTo>
                    <a:pt x="4302" y="4020"/>
                    <a:pt x="4436" y="4047"/>
                    <a:pt x="4578" y="4047"/>
                  </a:cubicBezTo>
                  <a:cubicBezTo>
                    <a:pt x="4769" y="4047"/>
                    <a:pt x="4973" y="3998"/>
                    <a:pt x="5129" y="3903"/>
                  </a:cubicBezTo>
                  <a:lnTo>
                    <a:pt x="6963" y="2786"/>
                  </a:lnTo>
                  <a:cubicBezTo>
                    <a:pt x="7235" y="2620"/>
                    <a:pt x="7259" y="2379"/>
                    <a:pt x="7017" y="2247"/>
                  </a:cubicBezTo>
                  <a:lnTo>
                    <a:pt x="3061" y="85"/>
                  </a:lnTo>
                  <a:cubicBezTo>
                    <a:pt x="2958" y="28"/>
                    <a:pt x="2823" y="1"/>
                    <a:pt x="2681" y="1"/>
                  </a:cubicBezTo>
                  <a:close/>
                </a:path>
              </a:pathLst>
            </a:custGeom>
            <a:solidFill>
              <a:srgbClr val="524C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468;p33"/>
            <p:cNvSpPr/>
            <p:nvPr/>
          </p:nvSpPr>
          <p:spPr>
            <a:xfrm>
              <a:off x="4576650" y="3362200"/>
              <a:ext cx="181500" cy="101200"/>
            </a:xfrm>
            <a:custGeom>
              <a:avLst/>
              <a:gdLst/>
              <a:ahLst/>
              <a:cxnLst/>
              <a:rect l="l" t="t" r="r" b="b"/>
              <a:pathLst>
                <a:path w="7260" h="4048" extrusionOk="0">
                  <a:moveTo>
                    <a:pt x="2680" y="1"/>
                  </a:moveTo>
                  <a:cubicBezTo>
                    <a:pt x="2490" y="1"/>
                    <a:pt x="2287" y="50"/>
                    <a:pt x="2132" y="145"/>
                  </a:cubicBezTo>
                  <a:lnTo>
                    <a:pt x="297" y="1263"/>
                  </a:lnTo>
                  <a:cubicBezTo>
                    <a:pt x="25" y="1427"/>
                    <a:pt x="0" y="1670"/>
                    <a:pt x="243" y="1801"/>
                  </a:cubicBezTo>
                  <a:lnTo>
                    <a:pt x="4199" y="3964"/>
                  </a:lnTo>
                  <a:cubicBezTo>
                    <a:pt x="4302" y="4020"/>
                    <a:pt x="4437" y="4047"/>
                    <a:pt x="4579" y="4047"/>
                  </a:cubicBezTo>
                  <a:cubicBezTo>
                    <a:pt x="4769" y="4047"/>
                    <a:pt x="4973" y="3998"/>
                    <a:pt x="5129" y="3903"/>
                  </a:cubicBezTo>
                  <a:lnTo>
                    <a:pt x="6964" y="2786"/>
                  </a:lnTo>
                  <a:cubicBezTo>
                    <a:pt x="7236" y="2620"/>
                    <a:pt x="7260" y="2379"/>
                    <a:pt x="7019" y="2247"/>
                  </a:cubicBezTo>
                  <a:lnTo>
                    <a:pt x="3061" y="85"/>
                  </a:lnTo>
                  <a:cubicBezTo>
                    <a:pt x="2958" y="28"/>
                    <a:pt x="2823" y="1"/>
                    <a:pt x="2680" y="1"/>
                  </a:cubicBezTo>
                  <a:close/>
                </a:path>
              </a:pathLst>
            </a:custGeom>
            <a:solidFill>
              <a:srgbClr val="524C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469;p33"/>
            <p:cNvSpPr/>
            <p:nvPr/>
          </p:nvSpPr>
          <p:spPr>
            <a:xfrm>
              <a:off x="4442825" y="3289075"/>
              <a:ext cx="181525" cy="101175"/>
            </a:xfrm>
            <a:custGeom>
              <a:avLst/>
              <a:gdLst/>
              <a:ahLst/>
              <a:cxnLst/>
              <a:rect l="l" t="t" r="r" b="b"/>
              <a:pathLst>
                <a:path w="7261" h="4047" extrusionOk="0">
                  <a:moveTo>
                    <a:pt x="2681" y="0"/>
                  </a:moveTo>
                  <a:cubicBezTo>
                    <a:pt x="2490" y="0"/>
                    <a:pt x="2286" y="50"/>
                    <a:pt x="2130" y="144"/>
                  </a:cubicBezTo>
                  <a:lnTo>
                    <a:pt x="296" y="1262"/>
                  </a:lnTo>
                  <a:cubicBezTo>
                    <a:pt x="26" y="1428"/>
                    <a:pt x="0" y="1669"/>
                    <a:pt x="242" y="1801"/>
                  </a:cubicBezTo>
                  <a:lnTo>
                    <a:pt x="4199" y="3963"/>
                  </a:lnTo>
                  <a:cubicBezTo>
                    <a:pt x="4302" y="4020"/>
                    <a:pt x="4436" y="4047"/>
                    <a:pt x="4578" y="4047"/>
                  </a:cubicBezTo>
                  <a:cubicBezTo>
                    <a:pt x="4769" y="4047"/>
                    <a:pt x="4973" y="3997"/>
                    <a:pt x="5129" y="3902"/>
                  </a:cubicBezTo>
                  <a:lnTo>
                    <a:pt x="6963" y="2785"/>
                  </a:lnTo>
                  <a:cubicBezTo>
                    <a:pt x="7235" y="2620"/>
                    <a:pt x="7260" y="2378"/>
                    <a:pt x="7018" y="2246"/>
                  </a:cubicBezTo>
                  <a:lnTo>
                    <a:pt x="3062" y="84"/>
                  </a:lnTo>
                  <a:cubicBezTo>
                    <a:pt x="2958" y="27"/>
                    <a:pt x="2823" y="0"/>
                    <a:pt x="2681" y="0"/>
                  </a:cubicBezTo>
                  <a:close/>
                </a:path>
              </a:pathLst>
            </a:custGeom>
            <a:solidFill>
              <a:srgbClr val="524C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470;p33"/>
            <p:cNvSpPr/>
            <p:nvPr/>
          </p:nvSpPr>
          <p:spPr>
            <a:xfrm>
              <a:off x="4308975" y="3215925"/>
              <a:ext cx="181500" cy="101200"/>
            </a:xfrm>
            <a:custGeom>
              <a:avLst/>
              <a:gdLst/>
              <a:ahLst/>
              <a:cxnLst/>
              <a:rect l="l" t="t" r="r" b="b"/>
              <a:pathLst>
                <a:path w="7260" h="4048" extrusionOk="0">
                  <a:moveTo>
                    <a:pt x="2681" y="0"/>
                  </a:moveTo>
                  <a:cubicBezTo>
                    <a:pt x="2491" y="0"/>
                    <a:pt x="2288" y="50"/>
                    <a:pt x="2132" y="144"/>
                  </a:cubicBezTo>
                  <a:lnTo>
                    <a:pt x="297" y="1262"/>
                  </a:lnTo>
                  <a:cubicBezTo>
                    <a:pt x="25" y="1428"/>
                    <a:pt x="0" y="1669"/>
                    <a:pt x="243" y="1801"/>
                  </a:cubicBezTo>
                  <a:lnTo>
                    <a:pt x="4199" y="3963"/>
                  </a:lnTo>
                  <a:cubicBezTo>
                    <a:pt x="4302" y="4020"/>
                    <a:pt x="4437" y="4047"/>
                    <a:pt x="4579" y="4047"/>
                  </a:cubicBezTo>
                  <a:cubicBezTo>
                    <a:pt x="4770" y="4047"/>
                    <a:pt x="4973" y="3997"/>
                    <a:pt x="5129" y="3902"/>
                  </a:cubicBezTo>
                  <a:lnTo>
                    <a:pt x="6964" y="2786"/>
                  </a:lnTo>
                  <a:cubicBezTo>
                    <a:pt x="7236" y="2620"/>
                    <a:pt x="7260" y="2378"/>
                    <a:pt x="7017" y="2246"/>
                  </a:cubicBezTo>
                  <a:lnTo>
                    <a:pt x="3061" y="84"/>
                  </a:lnTo>
                  <a:cubicBezTo>
                    <a:pt x="2958" y="28"/>
                    <a:pt x="2823" y="0"/>
                    <a:pt x="2681" y="0"/>
                  </a:cubicBezTo>
                  <a:close/>
                </a:path>
              </a:pathLst>
            </a:custGeom>
            <a:solidFill>
              <a:srgbClr val="524C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471;p33"/>
            <p:cNvSpPr/>
            <p:nvPr/>
          </p:nvSpPr>
          <p:spPr>
            <a:xfrm>
              <a:off x="4175150" y="3142775"/>
              <a:ext cx="181525" cy="101200"/>
            </a:xfrm>
            <a:custGeom>
              <a:avLst/>
              <a:gdLst/>
              <a:ahLst/>
              <a:cxnLst/>
              <a:rect l="l" t="t" r="r" b="b"/>
              <a:pathLst>
                <a:path w="7261" h="4048" extrusionOk="0">
                  <a:moveTo>
                    <a:pt x="2682" y="0"/>
                  </a:moveTo>
                  <a:cubicBezTo>
                    <a:pt x="2491" y="0"/>
                    <a:pt x="2288" y="50"/>
                    <a:pt x="2132" y="144"/>
                  </a:cubicBezTo>
                  <a:lnTo>
                    <a:pt x="296" y="1262"/>
                  </a:lnTo>
                  <a:cubicBezTo>
                    <a:pt x="24" y="1428"/>
                    <a:pt x="1" y="1669"/>
                    <a:pt x="243" y="1801"/>
                  </a:cubicBezTo>
                  <a:lnTo>
                    <a:pt x="4199" y="3963"/>
                  </a:lnTo>
                  <a:cubicBezTo>
                    <a:pt x="4302" y="4020"/>
                    <a:pt x="4437" y="4047"/>
                    <a:pt x="4579" y="4047"/>
                  </a:cubicBezTo>
                  <a:cubicBezTo>
                    <a:pt x="4769" y="4047"/>
                    <a:pt x="4973" y="3998"/>
                    <a:pt x="5129" y="3904"/>
                  </a:cubicBezTo>
                  <a:lnTo>
                    <a:pt x="6963" y="2786"/>
                  </a:lnTo>
                  <a:cubicBezTo>
                    <a:pt x="7235" y="2620"/>
                    <a:pt x="7260" y="2379"/>
                    <a:pt x="7018" y="2246"/>
                  </a:cubicBezTo>
                  <a:lnTo>
                    <a:pt x="3062" y="84"/>
                  </a:lnTo>
                  <a:cubicBezTo>
                    <a:pt x="2958" y="28"/>
                    <a:pt x="2823" y="0"/>
                    <a:pt x="2682" y="0"/>
                  </a:cubicBezTo>
                  <a:close/>
                </a:path>
              </a:pathLst>
            </a:custGeom>
            <a:solidFill>
              <a:srgbClr val="524C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472;p33"/>
            <p:cNvSpPr/>
            <p:nvPr/>
          </p:nvSpPr>
          <p:spPr>
            <a:xfrm>
              <a:off x="4041325" y="3069650"/>
              <a:ext cx="181500" cy="101175"/>
            </a:xfrm>
            <a:custGeom>
              <a:avLst/>
              <a:gdLst/>
              <a:ahLst/>
              <a:cxnLst/>
              <a:rect l="l" t="t" r="r" b="b"/>
              <a:pathLst>
                <a:path w="7260" h="4047" extrusionOk="0">
                  <a:moveTo>
                    <a:pt x="2681" y="1"/>
                  </a:moveTo>
                  <a:cubicBezTo>
                    <a:pt x="2490" y="1"/>
                    <a:pt x="2287" y="50"/>
                    <a:pt x="2131" y="145"/>
                  </a:cubicBezTo>
                  <a:lnTo>
                    <a:pt x="296" y="1261"/>
                  </a:lnTo>
                  <a:cubicBezTo>
                    <a:pt x="25" y="1427"/>
                    <a:pt x="1" y="1668"/>
                    <a:pt x="242" y="1801"/>
                  </a:cubicBezTo>
                  <a:lnTo>
                    <a:pt x="4199" y="3963"/>
                  </a:lnTo>
                  <a:cubicBezTo>
                    <a:pt x="4302" y="4019"/>
                    <a:pt x="4437" y="4046"/>
                    <a:pt x="4579" y="4046"/>
                  </a:cubicBezTo>
                  <a:cubicBezTo>
                    <a:pt x="4770" y="4046"/>
                    <a:pt x="4973" y="3997"/>
                    <a:pt x="5129" y="3903"/>
                  </a:cubicBezTo>
                  <a:lnTo>
                    <a:pt x="6964" y="2785"/>
                  </a:lnTo>
                  <a:cubicBezTo>
                    <a:pt x="7235" y="2619"/>
                    <a:pt x="7259" y="2378"/>
                    <a:pt x="7018" y="2245"/>
                  </a:cubicBezTo>
                  <a:lnTo>
                    <a:pt x="3061" y="85"/>
                  </a:lnTo>
                  <a:cubicBezTo>
                    <a:pt x="2958" y="28"/>
                    <a:pt x="2823" y="1"/>
                    <a:pt x="2681" y="1"/>
                  </a:cubicBezTo>
                  <a:close/>
                </a:path>
              </a:pathLst>
            </a:custGeom>
            <a:solidFill>
              <a:srgbClr val="524C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473;p33"/>
            <p:cNvSpPr/>
            <p:nvPr/>
          </p:nvSpPr>
          <p:spPr>
            <a:xfrm>
              <a:off x="3907475" y="2996500"/>
              <a:ext cx="181525" cy="101175"/>
            </a:xfrm>
            <a:custGeom>
              <a:avLst/>
              <a:gdLst/>
              <a:ahLst/>
              <a:cxnLst/>
              <a:rect l="l" t="t" r="r" b="b"/>
              <a:pathLst>
                <a:path w="7261" h="4047" extrusionOk="0">
                  <a:moveTo>
                    <a:pt x="2682" y="0"/>
                  </a:moveTo>
                  <a:cubicBezTo>
                    <a:pt x="2491" y="0"/>
                    <a:pt x="2288" y="50"/>
                    <a:pt x="2132" y="145"/>
                  </a:cubicBezTo>
                  <a:lnTo>
                    <a:pt x="298" y="1261"/>
                  </a:lnTo>
                  <a:cubicBezTo>
                    <a:pt x="24" y="1427"/>
                    <a:pt x="1" y="1668"/>
                    <a:pt x="243" y="1801"/>
                  </a:cubicBezTo>
                  <a:lnTo>
                    <a:pt x="4199" y="3963"/>
                  </a:lnTo>
                  <a:cubicBezTo>
                    <a:pt x="4303" y="4019"/>
                    <a:pt x="4439" y="4047"/>
                    <a:pt x="4581" y="4047"/>
                  </a:cubicBezTo>
                  <a:cubicBezTo>
                    <a:pt x="4771" y="4047"/>
                    <a:pt x="4974" y="3998"/>
                    <a:pt x="5129" y="3903"/>
                  </a:cubicBezTo>
                  <a:lnTo>
                    <a:pt x="6963" y="2785"/>
                  </a:lnTo>
                  <a:cubicBezTo>
                    <a:pt x="7235" y="2620"/>
                    <a:pt x="7260" y="2378"/>
                    <a:pt x="7018" y="2247"/>
                  </a:cubicBezTo>
                  <a:lnTo>
                    <a:pt x="3062" y="83"/>
                  </a:lnTo>
                  <a:cubicBezTo>
                    <a:pt x="2958" y="28"/>
                    <a:pt x="2824" y="0"/>
                    <a:pt x="2682" y="0"/>
                  </a:cubicBezTo>
                  <a:close/>
                </a:path>
              </a:pathLst>
            </a:custGeom>
            <a:solidFill>
              <a:srgbClr val="524C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474;p33"/>
            <p:cNvSpPr/>
            <p:nvPr/>
          </p:nvSpPr>
          <p:spPr>
            <a:xfrm>
              <a:off x="3773675" y="2923350"/>
              <a:ext cx="181475" cy="101175"/>
            </a:xfrm>
            <a:custGeom>
              <a:avLst/>
              <a:gdLst/>
              <a:ahLst/>
              <a:cxnLst/>
              <a:rect l="l" t="t" r="r" b="b"/>
              <a:pathLst>
                <a:path w="7259" h="4047" extrusionOk="0">
                  <a:moveTo>
                    <a:pt x="2680" y="0"/>
                  </a:moveTo>
                  <a:cubicBezTo>
                    <a:pt x="2489" y="0"/>
                    <a:pt x="2286" y="50"/>
                    <a:pt x="2130" y="145"/>
                  </a:cubicBezTo>
                  <a:lnTo>
                    <a:pt x="296" y="1261"/>
                  </a:lnTo>
                  <a:cubicBezTo>
                    <a:pt x="24" y="1427"/>
                    <a:pt x="0" y="1668"/>
                    <a:pt x="241" y="1801"/>
                  </a:cubicBezTo>
                  <a:lnTo>
                    <a:pt x="4199" y="3963"/>
                  </a:lnTo>
                  <a:cubicBezTo>
                    <a:pt x="4301" y="4019"/>
                    <a:pt x="4436" y="4047"/>
                    <a:pt x="4578" y="4047"/>
                  </a:cubicBezTo>
                  <a:cubicBezTo>
                    <a:pt x="4769" y="4047"/>
                    <a:pt x="4972" y="3997"/>
                    <a:pt x="5128" y="3903"/>
                  </a:cubicBezTo>
                  <a:lnTo>
                    <a:pt x="6963" y="2786"/>
                  </a:lnTo>
                  <a:cubicBezTo>
                    <a:pt x="7235" y="2620"/>
                    <a:pt x="7258" y="2379"/>
                    <a:pt x="7017" y="2247"/>
                  </a:cubicBezTo>
                  <a:lnTo>
                    <a:pt x="3060" y="83"/>
                  </a:lnTo>
                  <a:cubicBezTo>
                    <a:pt x="2957" y="28"/>
                    <a:pt x="2822" y="0"/>
                    <a:pt x="2680" y="0"/>
                  </a:cubicBezTo>
                  <a:close/>
                </a:path>
              </a:pathLst>
            </a:custGeom>
            <a:solidFill>
              <a:srgbClr val="524C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475;p33"/>
            <p:cNvSpPr/>
            <p:nvPr/>
          </p:nvSpPr>
          <p:spPr>
            <a:xfrm>
              <a:off x="3639800" y="2850225"/>
              <a:ext cx="181525" cy="101150"/>
            </a:xfrm>
            <a:custGeom>
              <a:avLst/>
              <a:gdLst/>
              <a:ahLst/>
              <a:cxnLst/>
              <a:rect l="l" t="t" r="r" b="b"/>
              <a:pathLst>
                <a:path w="7261" h="4046" extrusionOk="0">
                  <a:moveTo>
                    <a:pt x="2682" y="0"/>
                  </a:moveTo>
                  <a:cubicBezTo>
                    <a:pt x="2491" y="0"/>
                    <a:pt x="2288" y="50"/>
                    <a:pt x="2132" y="144"/>
                  </a:cubicBezTo>
                  <a:lnTo>
                    <a:pt x="298" y="1260"/>
                  </a:lnTo>
                  <a:cubicBezTo>
                    <a:pt x="26" y="1426"/>
                    <a:pt x="1" y="1668"/>
                    <a:pt x="243" y="1800"/>
                  </a:cubicBezTo>
                  <a:lnTo>
                    <a:pt x="4199" y="3962"/>
                  </a:lnTo>
                  <a:cubicBezTo>
                    <a:pt x="4303" y="4018"/>
                    <a:pt x="4438" y="4046"/>
                    <a:pt x="4580" y="4046"/>
                  </a:cubicBezTo>
                  <a:cubicBezTo>
                    <a:pt x="4770" y="4046"/>
                    <a:pt x="4973" y="3996"/>
                    <a:pt x="5129" y="3902"/>
                  </a:cubicBezTo>
                  <a:lnTo>
                    <a:pt x="6964" y="2785"/>
                  </a:lnTo>
                  <a:cubicBezTo>
                    <a:pt x="7237" y="2620"/>
                    <a:pt x="7261" y="2378"/>
                    <a:pt x="7018" y="2246"/>
                  </a:cubicBezTo>
                  <a:lnTo>
                    <a:pt x="3062" y="84"/>
                  </a:lnTo>
                  <a:cubicBezTo>
                    <a:pt x="2959" y="28"/>
                    <a:pt x="2824" y="0"/>
                    <a:pt x="2682" y="0"/>
                  </a:cubicBezTo>
                  <a:close/>
                </a:path>
              </a:pathLst>
            </a:custGeom>
            <a:solidFill>
              <a:srgbClr val="524C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476;p33"/>
            <p:cNvSpPr/>
            <p:nvPr/>
          </p:nvSpPr>
          <p:spPr>
            <a:xfrm>
              <a:off x="3506000" y="2777075"/>
              <a:ext cx="181500" cy="101200"/>
            </a:xfrm>
            <a:custGeom>
              <a:avLst/>
              <a:gdLst/>
              <a:ahLst/>
              <a:cxnLst/>
              <a:rect l="l" t="t" r="r" b="b"/>
              <a:pathLst>
                <a:path w="7260" h="4048" extrusionOk="0">
                  <a:moveTo>
                    <a:pt x="2681" y="0"/>
                  </a:moveTo>
                  <a:cubicBezTo>
                    <a:pt x="2490" y="0"/>
                    <a:pt x="2286" y="50"/>
                    <a:pt x="2130" y="145"/>
                  </a:cubicBezTo>
                  <a:lnTo>
                    <a:pt x="296" y="1262"/>
                  </a:lnTo>
                  <a:cubicBezTo>
                    <a:pt x="24" y="1426"/>
                    <a:pt x="0" y="1668"/>
                    <a:pt x="241" y="1800"/>
                  </a:cubicBezTo>
                  <a:lnTo>
                    <a:pt x="4199" y="3963"/>
                  </a:lnTo>
                  <a:cubicBezTo>
                    <a:pt x="4302" y="4020"/>
                    <a:pt x="4436" y="4047"/>
                    <a:pt x="4578" y="4047"/>
                  </a:cubicBezTo>
                  <a:cubicBezTo>
                    <a:pt x="4769" y="4047"/>
                    <a:pt x="4973" y="3998"/>
                    <a:pt x="5128" y="3904"/>
                  </a:cubicBezTo>
                  <a:lnTo>
                    <a:pt x="6963" y="2786"/>
                  </a:lnTo>
                  <a:cubicBezTo>
                    <a:pt x="7235" y="2620"/>
                    <a:pt x="7260" y="2379"/>
                    <a:pt x="7017" y="2246"/>
                  </a:cubicBezTo>
                  <a:lnTo>
                    <a:pt x="3061" y="84"/>
                  </a:lnTo>
                  <a:cubicBezTo>
                    <a:pt x="2958" y="28"/>
                    <a:pt x="2823" y="0"/>
                    <a:pt x="2681" y="0"/>
                  </a:cubicBezTo>
                  <a:close/>
                </a:path>
              </a:pathLst>
            </a:custGeom>
            <a:solidFill>
              <a:srgbClr val="524C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477;p33"/>
            <p:cNvSpPr/>
            <p:nvPr/>
          </p:nvSpPr>
          <p:spPr>
            <a:xfrm>
              <a:off x="3311675" y="2670875"/>
              <a:ext cx="241975" cy="134250"/>
            </a:xfrm>
            <a:custGeom>
              <a:avLst/>
              <a:gdLst/>
              <a:ahLst/>
              <a:cxnLst/>
              <a:rect l="l" t="t" r="r" b="b"/>
              <a:pathLst>
                <a:path w="9679" h="5370" extrusionOk="0">
                  <a:moveTo>
                    <a:pt x="2682" y="1"/>
                  </a:moveTo>
                  <a:cubicBezTo>
                    <a:pt x="2491" y="1"/>
                    <a:pt x="2288" y="50"/>
                    <a:pt x="2132" y="145"/>
                  </a:cubicBezTo>
                  <a:lnTo>
                    <a:pt x="296" y="1261"/>
                  </a:lnTo>
                  <a:cubicBezTo>
                    <a:pt x="24" y="1427"/>
                    <a:pt x="1" y="1668"/>
                    <a:pt x="242" y="1801"/>
                  </a:cubicBezTo>
                  <a:lnTo>
                    <a:pt x="6618" y="5286"/>
                  </a:lnTo>
                  <a:cubicBezTo>
                    <a:pt x="6721" y="5342"/>
                    <a:pt x="6857" y="5370"/>
                    <a:pt x="6999" y="5370"/>
                  </a:cubicBezTo>
                  <a:cubicBezTo>
                    <a:pt x="7190" y="5370"/>
                    <a:pt x="7392" y="5321"/>
                    <a:pt x="7549" y="5226"/>
                  </a:cubicBezTo>
                  <a:lnTo>
                    <a:pt x="9383" y="4108"/>
                  </a:lnTo>
                  <a:cubicBezTo>
                    <a:pt x="9655" y="3942"/>
                    <a:pt x="9679" y="3701"/>
                    <a:pt x="9438" y="3570"/>
                  </a:cubicBezTo>
                  <a:lnTo>
                    <a:pt x="3062" y="85"/>
                  </a:lnTo>
                  <a:cubicBezTo>
                    <a:pt x="2958" y="28"/>
                    <a:pt x="2823" y="1"/>
                    <a:pt x="2682" y="1"/>
                  </a:cubicBezTo>
                  <a:close/>
                </a:path>
              </a:pathLst>
            </a:custGeom>
            <a:solidFill>
              <a:srgbClr val="524C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478;p33"/>
            <p:cNvSpPr/>
            <p:nvPr/>
          </p:nvSpPr>
          <p:spPr>
            <a:xfrm>
              <a:off x="3362450" y="861100"/>
              <a:ext cx="2184150" cy="2810350"/>
            </a:xfrm>
            <a:custGeom>
              <a:avLst/>
              <a:gdLst/>
              <a:ahLst/>
              <a:cxnLst/>
              <a:rect l="l" t="t" r="r" b="b"/>
              <a:pathLst>
                <a:path w="87366" h="112414" extrusionOk="0">
                  <a:moveTo>
                    <a:pt x="85937" y="109736"/>
                  </a:moveTo>
                  <a:lnTo>
                    <a:pt x="84554" y="50741"/>
                  </a:lnTo>
                  <a:cubicBezTo>
                    <a:pt x="84476" y="47424"/>
                    <a:pt x="83354" y="45838"/>
                    <a:pt x="81168" y="44626"/>
                  </a:cubicBezTo>
                  <a:lnTo>
                    <a:pt x="2100" y="1414"/>
                  </a:lnTo>
                  <a:cubicBezTo>
                    <a:pt x="1293" y="972"/>
                    <a:pt x="559" y="826"/>
                    <a:pt x="1" y="1065"/>
                  </a:cubicBezTo>
                  <a:lnTo>
                    <a:pt x="1" y="1065"/>
                  </a:lnTo>
                  <a:cubicBezTo>
                    <a:pt x="1" y="1065"/>
                    <a:pt x="1297" y="274"/>
                    <a:pt x="1417" y="225"/>
                  </a:cubicBezTo>
                  <a:lnTo>
                    <a:pt x="1417" y="225"/>
                  </a:lnTo>
                  <a:lnTo>
                    <a:pt x="1417" y="225"/>
                  </a:lnTo>
                  <a:cubicBezTo>
                    <a:pt x="1973" y="1"/>
                    <a:pt x="2696" y="150"/>
                    <a:pt x="3492" y="585"/>
                  </a:cubicBezTo>
                  <a:lnTo>
                    <a:pt x="82561" y="43797"/>
                  </a:lnTo>
                  <a:cubicBezTo>
                    <a:pt x="84747" y="45010"/>
                    <a:pt x="85869" y="46596"/>
                    <a:pt x="85947" y="49912"/>
                  </a:cubicBezTo>
                  <a:lnTo>
                    <a:pt x="87328" y="108906"/>
                  </a:lnTo>
                  <a:cubicBezTo>
                    <a:pt x="87366" y="110493"/>
                    <a:pt x="86950" y="111396"/>
                    <a:pt x="86269" y="111725"/>
                  </a:cubicBezTo>
                  <a:lnTo>
                    <a:pt x="85108" y="112414"/>
                  </a:lnTo>
                  <a:cubicBezTo>
                    <a:pt x="85651" y="112000"/>
                    <a:pt x="85969" y="111133"/>
                    <a:pt x="85937" y="109736"/>
                  </a:cubicBezTo>
                  <a:close/>
                </a:path>
              </a:pathLst>
            </a:custGeom>
            <a:gradFill>
              <a:gsLst>
                <a:gs pos="0">
                  <a:srgbClr val="401EBB"/>
                </a:gs>
                <a:gs pos="100000">
                  <a:srgbClr val="02BCFD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479;p33"/>
            <p:cNvSpPr/>
            <p:nvPr/>
          </p:nvSpPr>
          <p:spPr>
            <a:xfrm>
              <a:off x="5483100" y="3675575"/>
              <a:ext cx="0" cy="25"/>
            </a:xfrm>
            <a:custGeom>
              <a:avLst/>
              <a:gdLst/>
              <a:ahLst/>
              <a:cxnLst/>
              <a:rect l="l" t="t" r="r" b="b"/>
              <a:pathLst>
                <a:path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A6A8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480;p33"/>
            <p:cNvSpPr/>
            <p:nvPr/>
          </p:nvSpPr>
          <p:spPr>
            <a:xfrm>
              <a:off x="1978900" y="3426800"/>
              <a:ext cx="3485525" cy="1227775"/>
            </a:xfrm>
            <a:custGeom>
              <a:avLst/>
              <a:gdLst/>
              <a:ahLst/>
              <a:cxnLst/>
              <a:rect l="l" t="t" r="r" b="b"/>
              <a:pathLst>
                <a:path w="139421" h="49111" extrusionOk="0">
                  <a:moveTo>
                    <a:pt x="139415" y="14809"/>
                  </a:moveTo>
                  <a:cubicBezTo>
                    <a:pt x="139421" y="14709"/>
                    <a:pt x="139419" y="14609"/>
                    <a:pt x="139408" y="14510"/>
                  </a:cubicBezTo>
                  <a:lnTo>
                    <a:pt x="139339" y="11529"/>
                  </a:lnTo>
                  <a:lnTo>
                    <a:pt x="139339" y="11529"/>
                  </a:lnTo>
                  <a:cubicBezTo>
                    <a:pt x="139277" y="12272"/>
                    <a:pt x="138724" y="13049"/>
                    <a:pt x="137690" y="13679"/>
                  </a:cubicBezTo>
                  <a:lnTo>
                    <a:pt x="87289" y="44372"/>
                  </a:lnTo>
                  <a:cubicBezTo>
                    <a:pt x="85251" y="45613"/>
                    <a:pt x="82127" y="45816"/>
                    <a:pt x="80314" y="44825"/>
                  </a:cubicBezTo>
                  <a:lnTo>
                    <a:pt x="1245" y="1613"/>
                  </a:lnTo>
                  <a:cubicBezTo>
                    <a:pt x="470" y="1189"/>
                    <a:pt x="62" y="615"/>
                    <a:pt x="6" y="0"/>
                  </a:cubicBezTo>
                  <a:lnTo>
                    <a:pt x="0" y="0"/>
                  </a:lnTo>
                  <a:lnTo>
                    <a:pt x="74" y="3196"/>
                  </a:lnTo>
                  <a:lnTo>
                    <a:pt x="77" y="3196"/>
                  </a:lnTo>
                  <a:cubicBezTo>
                    <a:pt x="98" y="3847"/>
                    <a:pt x="506" y="4461"/>
                    <a:pt x="1322" y="4907"/>
                  </a:cubicBezTo>
                  <a:lnTo>
                    <a:pt x="80390" y="48119"/>
                  </a:lnTo>
                  <a:cubicBezTo>
                    <a:pt x="82204" y="49110"/>
                    <a:pt x="85328" y="48907"/>
                    <a:pt x="87367" y="47666"/>
                  </a:cubicBezTo>
                  <a:lnTo>
                    <a:pt x="137766" y="16971"/>
                  </a:lnTo>
                  <a:cubicBezTo>
                    <a:pt x="138796" y="16344"/>
                    <a:pt x="139351" y="15570"/>
                    <a:pt x="139414" y="14832"/>
                  </a:cubicBezTo>
                  <a:lnTo>
                    <a:pt x="139415" y="14832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481;p33"/>
            <p:cNvSpPr/>
            <p:nvPr/>
          </p:nvSpPr>
          <p:spPr>
            <a:xfrm>
              <a:off x="1965523" y="3058969"/>
              <a:ext cx="2706350" cy="1519225"/>
            </a:xfrm>
            <a:custGeom>
              <a:avLst/>
              <a:gdLst/>
              <a:ahLst/>
              <a:cxnLst/>
              <a:rect l="l" t="t" r="r" b="b"/>
              <a:pathLst>
                <a:path w="108254" h="60769" extrusionOk="0">
                  <a:moveTo>
                    <a:pt x="107994" y="46657"/>
                  </a:moveTo>
                  <a:lnTo>
                    <a:pt x="107994" y="46657"/>
                  </a:lnTo>
                  <a:lnTo>
                    <a:pt x="22611" y="1"/>
                  </a:lnTo>
                  <a:lnTo>
                    <a:pt x="2052" y="12521"/>
                  </a:lnTo>
                  <a:cubicBezTo>
                    <a:pt x="1821" y="12661"/>
                    <a:pt x="1600" y="12819"/>
                    <a:pt x="1394" y="12995"/>
                  </a:cubicBezTo>
                  <a:lnTo>
                    <a:pt x="1391" y="12998"/>
                  </a:lnTo>
                  <a:cubicBezTo>
                    <a:pt x="0" y="14191"/>
                    <a:pt x="52" y="15694"/>
                    <a:pt x="1645" y="16564"/>
                  </a:cubicBezTo>
                  <a:lnTo>
                    <a:pt x="80714" y="59776"/>
                  </a:lnTo>
                  <a:cubicBezTo>
                    <a:pt x="82527" y="60768"/>
                    <a:pt x="85651" y="60565"/>
                    <a:pt x="87689" y="59323"/>
                  </a:cubicBezTo>
                  <a:lnTo>
                    <a:pt x="108254" y="46800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482;p33"/>
            <p:cNvSpPr/>
            <p:nvPr/>
          </p:nvSpPr>
          <p:spPr>
            <a:xfrm>
              <a:off x="2534175" y="2562550"/>
              <a:ext cx="2942450" cy="1660450"/>
            </a:xfrm>
            <a:custGeom>
              <a:avLst/>
              <a:gdLst/>
              <a:ahLst/>
              <a:cxnLst/>
              <a:rect l="l" t="t" r="r" b="b"/>
              <a:pathLst>
                <a:path w="117698" h="66418" extrusionOk="0">
                  <a:moveTo>
                    <a:pt x="85643" y="66418"/>
                  </a:moveTo>
                  <a:lnTo>
                    <a:pt x="115477" y="48248"/>
                  </a:lnTo>
                  <a:cubicBezTo>
                    <a:pt x="117517" y="47006"/>
                    <a:pt x="117698" y="45195"/>
                    <a:pt x="115884" y="44205"/>
                  </a:cubicBezTo>
                  <a:lnTo>
                    <a:pt x="36816" y="993"/>
                  </a:lnTo>
                  <a:cubicBezTo>
                    <a:pt x="35002" y="0"/>
                    <a:pt x="31878" y="204"/>
                    <a:pt x="29840" y="1446"/>
                  </a:cubicBezTo>
                  <a:lnTo>
                    <a:pt x="0" y="19619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483;p33"/>
            <p:cNvSpPr/>
            <p:nvPr/>
          </p:nvSpPr>
          <p:spPr>
            <a:xfrm>
              <a:off x="2821500" y="3906575"/>
              <a:ext cx="362125" cy="197350"/>
            </a:xfrm>
            <a:custGeom>
              <a:avLst/>
              <a:gdLst/>
              <a:ahLst/>
              <a:cxnLst/>
              <a:rect l="l" t="t" r="r" b="b"/>
              <a:pathLst>
                <a:path w="14485" h="7894" extrusionOk="0">
                  <a:moveTo>
                    <a:pt x="646" y="0"/>
                  </a:moveTo>
                  <a:cubicBezTo>
                    <a:pt x="411" y="0"/>
                    <a:pt x="176" y="54"/>
                    <a:pt x="0" y="161"/>
                  </a:cubicBezTo>
                  <a:lnTo>
                    <a:pt x="14150" y="7893"/>
                  </a:lnTo>
                  <a:cubicBezTo>
                    <a:pt x="14485" y="7690"/>
                    <a:pt x="14475" y="7372"/>
                    <a:pt x="14129" y="7183"/>
                  </a:cubicBezTo>
                  <a:lnTo>
                    <a:pt x="1233" y="135"/>
                  </a:lnTo>
                  <a:cubicBezTo>
                    <a:pt x="1068" y="45"/>
                    <a:pt x="857" y="0"/>
                    <a:pt x="646" y="0"/>
                  </a:cubicBezTo>
                  <a:close/>
                </a:path>
              </a:pathLst>
            </a:custGeom>
            <a:solidFill>
              <a:srgbClr val="524C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484;p33"/>
            <p:cNvSpPr/>
            <p:nvPr/>
          </p:nvSpPr>
          <p:spPr>
            <a:xfrm>
              <a:off x="3584950" y="2670750"/>
              <a:ext cx="1693700" cy="927025"/>
            </a:xfrm>
            <a:custGeom>
              <a:avLst/>
              <a:gdLst/>
              <a:ahLst/>
              <a:cxnLst/>
              <a:rect l="l" t="t" r="r" b="b"/>
              <a:pathLst>
                <a:path w="67748" h="37081" extrusionOk="0">
                  <a:moveTo>
                    <a:pt x="892" y="1"/>
                  </a:moveTo>
                  <a:lnTo>
                    <a:pt x="1" y="543"/>
                  </a:lnTo>
                  <a:lnTo>
                    <a:pt x="66857" y="37081"/>
                  </a:lnTo>
                  <a:lnTo>
                    <a:pt x="67748" y="36539"/>
                  </a:lnTo>
                  <a:lnTo>
                    <a:pt x="89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485;p33"/>
            <p:cNvSpPr/>
            <p:nvPr/>
          </p:nvSpPr>
          <p:spPr>
            <a:xfrm>
              <a:off x="3333600" y="871650"/>
              <a:ext cx="2178950" cy="2820825"/>
            </a:xfrm>
            <a:custGeom>
              <a:avLst/>
              <a:gdLst/>
              <a:ahLst/>
              <a:cxnLst/>
              <a:rect l="l" t="t" r="r" b="b"/>
              <a:pathLst>
                <a:path w="87158" h="112833" extrusionOk="0">
                  <a:moveTo>
                    <a:pt x="4839" y="68629"/>
                  </a:moveTo>
                  <a:lnTo>
                    <a:pt x="83907" y="111841"/>
                  </a:lnTo>
                  <a:cubicBezTo>
                    <a:pt x="85721" y="112832"/>
                    <a:pt x="87158" y="112208"/>
                    <a:pt x="87091" y="109314"/>
                  </a:cubicBezTo>
                  <a:lnTo>
                    <a:pt x="85708" y="50319"/>
                  </a:lnTo>
                  <a:cubicBezTo>
                    <a:pt x="85630" y="47002"/>
                    <a:pt x="84508" y="45416"/>
                    <a:pt x="82322" y="44204"/>
                  </a:cubicBezTo>
                  <a:lnTo>
                    <a:pt x="3254" y="992"/>
                  </a:lnTo>
                  <a:cubicBezTo>
                    <a:pt x="1440" y="1"/>
                    <a:pt x="0" y="492"/>
                    <a:pt x="70" y="3518"/>
                  </a:cubicBezTo>
                  <a:lnTo>
                    <a:pt x="1453" y="62512"/>
                  </a:lnTo>
                  <a:cubicBezTo>
                    <a:pt x="1543" y="66366"/>
                    <a:pt x="2855" y="67549"/>
                    <a:pt x="4839" y="68629"/>
                  </a:cubicBez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486;p33"/>
            <p:cNvSpPr/>
            <p:nvPr/>
          </p:nvSpPr>
          <p:spPr>
            <a:xfrm>
              <a:off x="3344125" y="885000"/>
              <a:ext cx="2158025" cy="2794075"/>
            </a:xfrm>
            <a:custGeom>
              <a:avLst/>
              <a:gdLst/>
              <a:ahLst/>
              <a:cxnLst/>
              <a:rect l="l" t="t" r="r" b="b"/>
              <a:pathLst>
                <a:path w="86321" h="111763" extrusionOk="0">
                  <a:moveTo>
                    <a:pt x="2625" y="802"/>
                  </a:moveTo>
                  <a:lnTo>
                    <a:pt x="82130" y="44251"/>
                  </a:lnTo>
                  <a:cubicBezTo>
                    <a:pt x="83596" y="45053"/>
                    <a:pt x="84819" y="47053"/>
                    <a:pt x="84858" y="48712"/>
                  </a:cubicBezTo>
                  <a:lnTo>
                    <a:pt x="86281" y="109406"/>
                  </a:lnTo>
                  <a:cubicBezTo>
                    <a:pt x="86320" y="111065"/>
                    <a:pt x="85159" y="111763"/>
                    <a:pt x="83694" y="110961"/>
                  </a:cubicBezTo>
                  <a:lnTo>
                    <a:pt x="4189" y="67511"/>
                  </a:lnTo>
                  <a:cubicBezTo>
                    <a:pt x="2724" y="66709"/>
                    <a:pt x="1500" y="64709"/>
                    <a:pt x="1461" y="63050"/>
                  </a:cubicBezTo>
                  <a:lnTo>
                    <a:pt x="38" y="2358"/>
                  </a:lnTo>
                  <a:cubicBezTo>
                    <a:pt x="0" y="698"/>
                    <a:pt x="1160" y="1"/>
                    <a:pt x="2625" y="802"/>
                  </a:cubicBezTo>
                  <a:close/>
                </a:path>
              </a:pathLst>
            </a:custGeom>
            <a:gradFill>
              <a:gsLst>
                <a:gs pos="0">
                  <a:srgbClr val="401EBB"/>
                </a:gs>
                <a:gs pos="100000">
                  <a:srgbClr val="02BCFD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487;p33"/>
            <p:cNvSpPr/>
            <p:nvPr/>
          </p:nvSpPr>
          <p:spPr>
            <a:xfrm>
              <a:off x="3422325" y="1003625"/>
              <a:ext cx="1999825" cy="2481625"/>
            </a:xfrm>
            <a:custGeom>
              <a:avLst/>
              <a:gdLst/>
              <a:ahLst/>
              <a:cxnLst/>
              <a:rect l="l" t="t" r="r" b="b"/>
              <a:pathLst>
                <a:path w="79993" h="99265" extrusionOk="0">
                  <a:moveTo>
                    <a:pt x="79983" y="98576"/>
                  </a:moveTo>
                  <a:lnTo>
                    <a:pt x="78683" y="43068"/>
                  </a:lnTo>
                  <a:cubicBezTo>
                    <a:pt x="78677" y="42874"/>
                    <a:pt x="78570" y="42699"/>
                    <a:pt x="78401" y="42605"/>
                  </a:cubicBezTo>
                  <a:lnTo>
                    <a:pt x="810" y="200"/>
                  </a:lnTo>
                  <a:cubicBezTo>
                    <a:pt x="445" y="1"/>
                    <a:pt x="0" y="271"/>
                    <a:pt x="10" y="688"/>
                  </a:cubicBezTo>
                  <a:lnTo>
                    <a:pt x="1311" y="56198"/>
                  </a:lnTo>
                  <a:cubicBezTo>
                    <a:pt x="1315" y="56391"/>
                    <a:pt x="1422" y="56567"/>
                    <a:pt x="1592" y="56659"/>
                  </a:cubicBezTo>
                  <a:lnTo>
                    <a:pt x="79182" y="99064"/>
                  </a:lnTo>
                  <a:cubicBezTo>
                    <a:pt x="79548" y="99265"/>
                    <a:pt x="79993" y="98993"/>
                    <a:pt x="79983" y="98576"/>
                  </a:cubicBezTo>
                  <a:close/>
                </a:path>
              </a:pathLst>
            </a:custGeom>
            <a:solidFill>
              <a:srgbClr val="10ECFF">
                <a:alpha val="1395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488;p33"/>
            <p:cNvSpPr/>
            <p:nvPr/>
          </p:nvSpPr>
          <p:spPr>
            <a:xfrm>
              <a:off x="3422350" y="1006950"/>
              <a:ext cx="1516475" cy="1557950"/>
            </a:xfrm>
            <a:custGeom>
              <a:avLst/>
              <a:gdLst/>
              <a:ahLst/>
              <a:cxnLst/>
              <a:rect l="l" t="t" r="r" b="b"/>
              <a:pathLst>
                <a:path w="60659" h="62318" extrusionOk="0">
                  <a:moveTo>
                    <a:pt x="550" y="0"/>
                  </a:moveTo>
                  <a:cubicBezTo>
                    <a:pt x="263" y="0"/>
                    <a:pt x="0" y="234"/>
                    <a:pt x="9" y="555"/>
                  </a:cubicBezTo>
                  <a:lnTo>
                    <a:pt x="1310" y="56065"/>
                  </a:lnTo>
                  <a:cubicBezTo>
                    <a:pt x="1314" y="56258"/>
                    <a:pt x="1421" y="56434"/>
                    <a:pt x="1591" y="56526"/>
                  </a:cubicBezTo>
                  <a:lnTo>
                    <a:pt x="12188" y="62318"/>
                  </a:lnTo>
                  <a:lnTo>
                    <a:pt x="60658" y="32776"/>
                  </a:lnTo>
                  <a:lnTo>
                    <a:pt x="24804" y="13181"/>
                  </a:lnTo>
                  <a:lnTo>
                    <a:pt x="809" y="67"/>
                  </a:lnTo>
                  <a:cubicBezTo>
                    <a:pt x="725" y="21"/>
                    <a:pt x="637" y="0"/>
                    <a:pt x="550" y="0"/>
                  </a:cubicBezTo>
                  <a:close/>
                </a:path>
              </a:pathLst>
            </a:custGeom>
            <a:solidFill>
              <a:srgbClr val="E354F7">
                <a:alpha val="162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489;p33"/>
            <p:cNvSpPr/>
            <p:nvPr/>
          </p:nvSpPr>
          <p:spPr>
            <a:xfrm>
              <a:off x="2892975" y="3485775"/>
              <a:ext cx="1001975" cy="563200"/>
            </a:xfrm>
            <a:custGeom>
              <a:avLst/>
              <a:gdLst/>
              <a:ahLst/>
              <a:cxnLst/>
              <a:rect l="l" t="t" r="r" b="b"/>
              <a:pathLst>
                <a:path w="40079" h="22528" extrusionOk="0">
                  <a:moveTo>
                    <a:pt x="11848" y="0"/>
                  </a:moveTo>
                  <a:cubicBezTo>
                    <a:pt x="11406" y="0"/>
                    <a:pt x="10961" y="103"/>
                    <a:pt x="10629" y="305"/>
                  </a:cubicBezTo>
                  <a:lnTo>
                    <a:pt x="0" y="6778"/>
                  </a:lnTo>
                  <a:lnTo>
                    <a:pt x="28816" y="22527"/>
                  </a:lnTo>
                  <a:lnTo>
                    <a:pt x="39445" y="16054"/>
                  </a:lnTo>
                  <a:cubicBezTo>
                    <a:pt x="40079" y="15668"/>
                    <a:pt x="40061" y="15065"/>
                    <a:pt x="39407" y="14707"/>
                  </a:cubicBezTo>
                  <a:lnTo>
                    <a:pt x="12961" y="255"/>
                  </a:lnTo>
                  <a:cubicBezTo>
                    <a:pt x="12650" y="84"/>
                    <a:pt x="12250" y="0"/>
                    <a:pt x="118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490;p33"/>
            <p:cNvSpPr/>
            <p:nvPr/>
          </p:nvSpPr>
          <p:spPr>
            <a:xfrm>
              <a:off x="3075375" y="3861875"/>
              <a:ext cx="527000" cy="289000"/>
            </a:xfrm>
            <a:custGeom>
              <a:avLst/>
              <a:gdLst/>
              <a:ahLst/>
              <a:cxnLst/>
              <a:rect l="l" t="t" r="r" b="b"/>
              <a:pathLst>
                <a:path w="21080" h="11560" extrusionOk="0">
                  <a:moveTo>
                    <a:pt x="6899" y="1"/>
                  </a:moveTo>
                  <a:lnTo>
                    <a:pt x="0" y="4203"/>
                  </a:lnTo>
                  <a:lnTo>
                    <a:pt x="12995" y="11305"/>
                  </a:lnTo>
                  <a:cubicBezTo>
                    <a:pt x="13306" y="11476"/>
                    <a:pt x="13705" y="11560"/>
                    <a:pt x="14106" y="11560"/>
                  </a:cubicBezTo>
                  <a:cubicBezTo>
                    <a:pt x="14549" y="11560"/>
                    <a:pt x="14994" y="11457"/>
                    <a:pt x="15327" y="11255"/>
                  </a:cubicBezTo>
                  <a:lnTo>
                    <a:pt x="21079" y="7751"/>
                  </a:lnTo>
                  <a:lnTo>
                    <a:pt x="689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491;p33"/>
            <p:cNvSpPr/>
            <p:nvPr/>
          </p:nvSpPr>
          <p:spPr>
            <a:xfrm>
              <a:off x="2722275" y="3661925"/>
              <a:ext cx="514225" cy="298800"/>
            </a:xfrm>
            <a:custGeom>
              <a:avLst/>
              <a:gdLst/>
              <a:ahLst/>
              <a:cxnLst/>
              <a:rect l="l" t="t" r="r" b="b"/>
              <a:pathLst>
                <a:path w="20569" h="11952" extrusionOk="0">
                  <a:moveTo>
                    <a:pt x="6386" y="0"/>
                  </a:moveTo>
                  <a:lnTo>
                    <a:pt x="634" y="3504"/>
                  </a:lnTo>
                  <a:cubicBezTo>
                    <a:pt x="1" y="3889"/>
                    <a:pt x="18" y="4493"/>
                    <a:pt x="673" y="4851"/>
                  </a:cubicBezTo>
                  <a:lnTo>
                    <a:pt x="13668" y="11952"/>
                  </a:lnTo>
                  <a:lnTo>
                    <a:pt x="20568" y="7750"/>
                  </a:lnTo>
                  <a:lnTo>
                    <a:pt x="638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492;p33"/>
            <p:cNvSpPr/>
            <p:nvPr/>
          </p:nvSpPr>
          <p:spPr>
            <a:xfrm>
              <a:off x="2892975" y="3485750"/>
              <a:ext cx="1000175" cy="391700"/>
            </a:xfrm>
            <a:custGeom>
              <a:avLst/>
              <a:gdLst/>
              <a:ahLst/>
              <a:cxnLst/>
              <a:rect l="l" t="t" r="r" b="b"/>
              <a:pathLst>
                <a:path w="40007" h="15668" extrusionOk="0">
                  <a:moveTo>
                    <a:pt x="11850" y="1"/>
                  </a:moveTo>
                  <a:cubicBezTo>
                    <a:pt x="11407" y="1"/>
                    <a:pt x="10961" y="103"/>
                    <a:pt x="10629" y="306"/>
                  </a:cubicBezTo>
                  <a:lnTo>
                    <a:pt x="0" y="6778"/>
                  </a:lnTo>
                  <a:lnTo>
                    <a:pt x="513" y="7058"/>
                  </a:lnTo>
                  <a:lnTo>
                    <a:pt x="10642" y="889"/>
                  </a:lnTo>
                  <a:cubicBezTo>
                    <a:pt x="10974" y="687"/>
                    <a:pt x="11420" y="585"/>
                    <a:pt x="11862" y="585"/>
                  </a:cubicBezTo>
                  <a:cubicBezTo>
                    <a:pt x="12264" y="585"/>
                    <a:pt x="12664" y="669"/>
                    <a:pt x="12975" y="838"/>
                  </a:cubicBezTo>
                  <a:lnTo>
                    <a:pt x="39420" y="15292"/>
                  </a:lnTo>
                  <a:cubicBezTo>
                    <a:pt x="39616" y="15400"/>
                    <a:pt x="39747" y="15529"/>
                    <a:pt x="39829" y="15667"/>
                  </a:cubicBezTo>
                  <a:cubicBezTo>
                    <a:pt x="40006" y="15334"/>
                    <a:pt x="39868" y="14960"/>
                    <a:pt x="39407" y="14708"/>
                  </a:cubicBezTo>
                  <a:lnTo>
                    <a:pt x="12961" y="254"/>
                  </a:lnTo>
                  <a:cubicBezTo>
                    <a:pt x="12651" y="85"/>
                    <a:pt x="12252" y="1"/>
                    <a:pt x="118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493;p33"/>
            <p:cNvSpPr/>
            <p:nvPr/>
          </p:nvSpPr>
          <p:spPr>
            <a:xfrm>
              <a:off x="3075375" y="3861875"/>
              <a:ext cx="527000" cy="201375"/>
            </a:xfrm>
            <a:custGeom>
              <a:avLst/>
              <a:gdLst/>
              <a:ahLst/>
              <a:cxnLst/>
              <a:rect l="l" t="t" r="r" b="b"/>
              <a:pathLst>
                <a:path w="21080" h="8055" extrusionOk="0">
                  <a:moveTo>
                    <a:pt x="6899" y="1"/>
                  </a:moveTo>
                  <a:lnTo>
                    <a:pt x="0" y="4203"/>
                  </a:lnTo>
                  <a:lnTo>
                    <a:pt x="512" y="4483"/>
                  </a:lnTo>
                  <a:lnTo>
                    <a:pt x="6913" y="585"/>
                  </a:lnTo>
                  <a:lnTo>
                    <a:pt x="20580" y="8055"/>
                  </a:lnTo>
                  <a:lnTo>
                    <a:pt x="21079" y="7751"/>
                  </a:lnTo>
                  <a:lnTo>
                    <a:pt x="689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494;p33"/>
            <p:cNvSpPr/>
            <p:nvPr/>
          </p:nvSpPr>
          <p:spPr>
            <a:xfrm>
              <a:off x="2724125" y="3661925"/>
              <a:ext cx="512375" cy="201375"/>
            </a:xfrm>
            <a:custGeom>
              <a:avLst/>
              <a:gdLst/>
              <a:ahLst/>
              <a:cxnLst/>
              <a:rect l="l" t="t" r="r" b="b"/>
              <a:pathLst>
                <a:path w="20495" h="8055" extrusionOk="0">
                  <a:moveTo>
                    <a:pt x="6314" y="0"/>
                  </a:moveTo>
                  <a:lnTo>
                    <a:pt x="561" y="3504"/>
                  </a:lnTo>
                  <a:cubicBezTo>
                    <a:pt x="118" y="3775"/>
                    <a:pt x="1" y="4150"/>
                    <a:pt x="192" y="4475"/>
                  </a:cubicBezTo>
                  <a:cubicBezTo>
                    <a:pt x="264" y="4335"/>
                    <a:pt x="388" y="4201"/>
                    <a:pt x="575" y="4089"/>
                  </a:cubicBezTo>
                  <a:lnTo>
                    <a:pt x="6328" y="584"/>
                  </a:lnTo>
                  <a:lnTo>
                    <a:pt x="19995" y="8054"/>
                  </a:lnTo>
                  <a:lnTo>
                    <a:pt x="20494" y="7750"/>
                  </a:lnTo>
                  <a:lnTo>
                    <a:pt x="631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495;p33"/>
            <p:cNvSpPr/>
            <p:nvPr/>
          </p:nvSpPr>
          <p:spPr>
            <a:xfrm>
              <a:off x="4982525" y="3705350"/>
              <a:ext cx="227900" cy="129450"/>
            </a:xfrm>
            <a:custGeom>
              <a:avLst/>
              <a:gdLst/>
              <a:ahLst/>
              <a:cxnLst/>
              <a:rect l="l" t="t" r="r" b="b"/>
              <a:pathLst>
                <a:path w="9116" h="5178" extrusionOk="0">
                  <a:moveTo>
                    <a:pt x="4537" y="0"/>
                  </a:moveTo>
                  <a:cubicBezTo>
                    <a:pt x="4347" y="0"/>
                    <a:pt x="4143" y="50"/>
                    <a:pt x="3987" y="145"/>
                  </a:cubicBezTo>
                  <a:lnTo>
                    <a:pt x="297" y="2392"/>
                  </a:lnTo>
                  <a:cubicBezTo>
                    <a:pt x="26" y="2558"/>
                    <a:pt x="0" y="2799"/>
                    <a:pt x="243" y="2931"/>
                  </a:cubicBezTo>
                  <a:lnTo>
                    <a:pt x="4199" y="5093"/>
                  </a:lnTo>
                  <a:cubicBezTo>
                    <a:pt x="4302" y="5150"/>
                    <a:pt x="4438" y="5177"/>
                    <a:pt x="4580" y="5177"/>
                  </a:cubicBezTo>
                  <a:cubicBezTo>
                    <a:pt x="4771" y="5177"/>
                    <a:pt x="4974" y="5128"/>
                    <a:pt x="5130" y="5033"/>
                  </a:cubicBezTo>
                  <a:lnTo>
                    <a:pt x="8820" y="2786"/>
                  </a:lnTo>
                  <a:cubicBezTo>
                    <a:pt x="9092" y="2621"/>
                    <a:pt x="9115" y="2379"/>
                    <a:pt x="8873" y="2247"/>
                  </a:cubicBezTo>
                  <a:lnTo>
                    <a:pt x="4917" y="84"/>
                  </a:lnTo>
                  <a:cubicBezTo>
                    <a:pt x="4814" y="28"/>
                    <a:pt x="4679" y="0"/>
                    <a:pt x="453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496;p33"/>
            <p:cNvSpPr/>
            <p:nvPr/>
          </p:nvSpPr>
          <p:spPr>
            <a:xfrm>
              <a:off x="4848700" y="3632225"/>
              <a:ext cx="227900" cy="129475"/>
            </a:xfrm>
            <a:custGeom>
              <a:avLst/>
              <a:gdLst/>
              <a:ahLst/>
              <a:cxnLst/>
              <a:rect l="l" t="t" r="r" b="b"/>
              <a:pathLst>
                <a:path w="9116" h="5179" extrusionOk="0">
                  <a:moveTo>
                    <a:pt x="4537" y="1"/>
                  </a:moveTo>
                  <a:cubicBezTo>
                    <a:pt x="4346" y="1"/>
                    <a:pt x="4142" y="50"/>
                    <a:pt x="3986" y="145"/>
                  </a:cubicBezTo>
                  <a:lnTo>
                    <a:pt x="296" y="2392"/>
                  </a:lnTo>
                  <a:cubicBezTo>
                    <a:pt x="24" y="2557"/>
                    <a:pt x="1" y="2798"/>
                    <a:pt x="242" y="2931"/>
                  </a:cubicBezTo>
                  <a:lnTo>
                    <a:pt x="4199" y="5094"/>
                  </a:lnTo>
                  <a:cubicBezTo>
                    <a:pt x="4302" y="5151"/>
                    <a:pt x="4438" y="5178"/>
                    <a:pt x="4580" y="5178"/>
                  </a:cubicBezTo>
                  <a:cubicBezTo>
                    <a:pt x="4771" y="5178"/>
                    <a:pt x="4974" y="5129"/>
                    <a:pt x="5129" y="5034"/>
                  </a:cubicBezTo>
                  <a:lnTo>
                    <a:pt x="8819" y="2786"/>
                  </a:lnTo>
                  <a:cubicBezTo>
                    <a:pt x="9091" y="2621"/>
                    <a:pt x="9116" y="2380"/>
                    <a:pt x="8873" y="2247"/>
                  </a:cubicBezTo>
                  <a:lnTo>
                    <a:pt x="4917" y="84"/>
                  </a:lnTo>
                  <a:cubicBezTo>
                    <a:pt x="4814" y="28"/>
                    <a:pt x="4679" y="1"/>
                    <a:pt x="453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497;p33"/>
            <p:cNvSpPr/>
            <p:nvPr/>
          </p:nvSpPr>
          <p:spPr>
            <a:xfrm>
              <a:off x="4714850" y="3559100"/>
              <a:ext cx="227900" cy="129425"/>
            </a:xfrm>
            <a:custGeom>
              <a:avLst/>
              <a:gdLst/>
              <a:ahLst/>
              <a:cxnLst/>
              <a:rect l="l" t="t" r="r" b="b"/>
              <a:pathLst>
                <a:path w="9116" h="5177" extrusionOk="0">
                  <a:moveTo>
                    <a:pt x="4538" y="0"/>
                  </a:moveTo>
                  <a:cubicBezTo>
                    <a:pt x="4347" y="0"/>
                    <a:pt x="4143" y="49"/>
                    <a:pt x="3987" y="145"/>
                  </a:cubicBezTo>
                  <a:lnTo>
                    <a:pt x="297" y="2392"/>
                  </a:lnTo>
                  <a:cubicBezTo>
                    <a:pt x="26" y="2556"/>
                    <a:pt x="1" y="2799"/>
                    <a:pt x="243" y="2931"/>
                  </a:cubicBezTo>
                  <a:lnTo>
                    <a:pt x="4201" y="5093"/>
                  </a:lnTo>
                  <a:cubicBezTo>
                    <a:pt x="4303" y="5150"/>
                    <a:pt x="4438" y="5177"/>
                    <a:pt x="4580" y="5177"/>
                  </a:cubicBezTo>
                  <a:cubicBezTo>
                    <a:pt x="4771" y="5177"/>
                    <a:pt x="4974" y="5127"/>
                    <a:pt x="5130" y="5033"/>
                  </a:cubicBezTo>
                  <a:lnTo>
                    <a:pt x="8820" y="2785"/>
                  </a:lnTo>
                  <a:cubicBezTo>
                    <a:pt x="9092" y="2620"/>
                    <a:pt x="9116" y="2379"/>
                    <a:pt x="8874" y="2247"/>
                  </a:cubicBezTo>
                  <a:lnTo>
                    <a:pt x="4917" y="83"/>
                  </a:lnTo>
                  <a:cubicBezTo>
                    <a:pt x="4814" y="27"/>
                    <a:pt x="4679" y="0"/>
                    <a:pt x="453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498;p33"/>
            <p:cNvSpPr/>
            <p:nvPr/>
          </p:nvSpPr>
          <p:spPr>
            <a:xfrm>
              <a:off x="4581025" y="3485950"/>
              <a:ext cx="227900" cy="129400"/>
            </a:xfrm>
            <a:custGeom>
              <a:avLst/>
              <a:gdLst/>
              <a:ahLst/>
              <a:cxnLst/>
              <a:rect l="l" t="t" r="r" b="b"/>
              <a:pathLst>
                <a:path w="9116" h="5176" extrusionOk="0">
                  <a:moveTo>
                    <a:pt x="4537" y="0"/>
                  </a:moveTo>
                  <a:cubicBezTo>
                    <a:pt x="4346" y="0"/>
                    <a:pt x="4142" y="49"/>
                    <a:pt x="3986" y="145"/>
                  </a:cubicBezTo>
                  <a:lnTo>
                    <a:pt x="296" y="2392"/>
                  </a:lnTo>
                  <a:cubicBezTo>
                    <a:pt x="26" y="2558"/>
                    <a:pt x="1" y="2799"/>
                    <a:pt x="243" y="2930"/>
                  </a:cubicBezTo>
                  <a:lnTo>
                    <a:pt x="4199" y="5092"/>
                  </a:lnTo>
                  <a:cubicBezTo>
                    <a:pt x="4303" y="5148"/>
                    <a:pt x="4438" y="5176"/>
                    <a:pt x="4579" y="5176"/>
                  </a:cubicBezTo>
                  <a:cubicBezTo>
                    <a:pt x="4770" y="5176"/>
                    <a:pt x="4973" y="5126"/>
                    <a:pt x="5129" y="5032"/>
                  </a:cubicBezTo>
                  <a:lnTo>
                    <a:pt x="8819" y="2783"/>
                  </a:lnTo>
                  <a:cubicBezTo>
                    <a:pt x="9091" y="2619"/>
                    <a:pt x="9116" y="2376"/>
                    <a:pt x="8873" y="2245"/>
                  </a:cubicBezTo>
                  <a:lnTo>
                    <a:pt x="4917" y="83"/>
                  </a:lnTo>
                  <a:cubicBezTo>
                    <a:pt x="4814" y="27"/>
                    <a:pt x="4679" y="0"/>
                    <a:pt x="453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499;p33"/>
            <p:cNvSpPr/>
            <p:nvPr/>
          </p:nvSpPr>
          <p:spPr>
            <a:xfrm>
              <a:off x="4447225" y="3412775"/>
              <a:ext cx="227850" cy="129475"/>
            </a:xfrm>
            <a:custGeom>
              <a:avLst/>
              <a:gdLst/>
              <a:ahLst/>
              <a:cxnLst/>
              <a:rect l="l" t="t" r="r" b="b"/>
              <a:pathLst>
                <a:path w="9114" h="5179" extrusionOk="0">
                  <a:moveTo>
                    <a:pt x="4536" y="1"/>
                  </a:moveTo>
                  <a:cubicBezTo>
                    <a:pt x="4345" y="1"/>
                    <a:pt x="4141" y="50"/>
                    <a:pt x="3985" y="144"/>
                  </a:cubicBezTo>
                  <a:lnTo>
                    <a:pt x="296" y="2393"/>
                  </a:lnTo>
                  <a:cubicBezTo>
                    <a:pt x="24" y="2559"/>
                    <a:pt x="0" y="2800"/>
                    <a:pt x="241" y="2932"/>
                  </a:cubicBezTo>
                  <a:lnTo>
                    <a:pt x="4199" y="5094"/>
                  </a:lnTo>
                  <a:cubicBezTo>
                    <a:pt x="4302" y="5151"/>
                    <a:pt x="4436" y="5178"/>
                    <a:pt x="4578" y="5178"/>
                  </a:cubicBezTo>
                  <a:cubicBezTo>
                    <a:pt x="4769" y="5178"/>
                    <a:pt x="4973" y="5129"/>
                    <a:pt x="5128" y="5034"/>
                  </a:cubicBezTo>
                  <a:lnTo>
                    <a:pt x="8818" y="2786"/>
                  </a:lnTo>
                  <a:cubicBezTo>
                    <a:pt x="9090" y="2620"/>
                    <a:pt x="9114" y="2379"/>
                    <a:pt x="8873" y="2246"/>
                  </a:cubicBezTo>
                  <a:lnTo>
                    <a:pt x="4915" y="84"/>
                  </a:lnTo>
                  <a:cubicBezTo>
                    <a:pt x="4812" y="28"/>
                    <a:pt x="4678" y="1"/>
                    <a:pt x="45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500;p33"/>
            <p:cNvSpPr/>
            <p:nvPr/>
          </p:nvSpPr>
          <p:spPr>
            <a:xfrm>
              <a:off x="4313350" y="3339625"/>
              <a:ext cx="227900" cy="129475"/>
            </a:xfrm>
            <a:custGeom>
              <a:avLst/>
              <a:gdLst/>
              <a:ahLst/>
              <a:cxnLst/>
              <a:rect l="l" t="t" r="r" b="b"/>
              <a:pathLst>
                <a:path w="9116" h="5179" extrusionOk="0">
                  <a:moveTo>
                    <a:pt x="4537" y="1"/>
                  </a:moveTo>
                  <a:cubicBezTo>
                    <a:pt x="4347" y="1"/>
                    <a:pt x="4144" y="50"/>
                    <a:pt x="3988" y="144"/>
                  </a:cubicBezTo>
                  <a:lnTo>
                    <a:pt x="298" y="2393"/>
                  </a:lnTo>
                  <a:cubicBezTo>
                    <a:pt x="26" y="2559"/>
                    <a:pt x="1" y="2800"/>
                    <a:pt x="244" y="2932"/>
                  </a:cubicBezTo>
                  <a:lnTo>
                    <a:pt x="4200" y="5094"/>
                  </a:lnTo>
                  <a:cubicBezTo>
                    <a:pt x="4303" y="5151"/>
                    <a:pt x="4438" y="5178"/>
                    <a:pt x="4580" y="5178"/>
                  </a:cubicBezTo>
                  <a:cubicBezTo>
                    <a:pt x="4770" y="5178"/>
                    <a:pt x="4973" y="5129"/>
                    <a:pt x="5129" y="5034"/>
                  </a:cubicBezTo>
                  <a:lnTo>
                    <a:pt x="8819" y="2786"/>
                  </a:lnTo>
                  <a:cubicBezTo>
                    <a:pt x="9091" y="2620"/>
                    <a:pt x="9116" y="2379"/>
                    <a:pt x="8873" y="2247"/>
                  </a:cubicBezTo>
                  <a:lnTo>
                    <a:pt x="4917" y="85"/>
                  </a:lnTo>
                  <a:cubicBezTo>
                    <a:pt x="4814" y="28"/>
                    <a:pt x="4679" y="1"/>
                    <a:pt x="453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501;p33"/>
            <p:cNvSpPr/>
            <p:nvPr/>
          </p:nvSpPr>
          <p:spPr>
            <a:xfrm>
              <a:off x="4179550" y="3266525"/>
              <a:ext cx="227850" cy="129425"/>
            </a:xfrm>
            <a:custGeom>
              <a:avLst/>
              <a:gdLst/>
              <a:ahLst/>
              <a:cxnLst/>
              <a:rect l="l" t="t" r="r" b="b"/>
              <a:pathLst>
                <a:path w="9114" h="5177" extrusionOk="0">
                  <a:moveTo>
                    <a:pt x="4536" y="0"/>
                  </a:moveTo>
                  <a:cubicBezTo>
                    <a:pt x="4345" y="0"/>
                    <a:pt x="4141" y="50"/>
                    <a:pt x="3986" y="144"/>
                  </a:cubicBezTo>
                  <a:lnTo>
                    <a:pt x="296" y="2391"/>
                  </a:lnTo>
                  <a:cubicBezTo>
                    <a:pt x="24" y="2557"/>
                    <a:pt x="0" y="2798"/>
                    <a:pt x="241" y="2930"/>
                  </a:cubicBezTo>
                  <a:lnTo>
                    <a:pt x="4199" y="5092"/>
                  </a:lnTo>
                  <a:cubicBezTo>
                    <a:pt x="4302" y="5149"/>
                    <a:pt x="4436" y="5176"/>
                    <a:pt x="4578" y="5176"/>
                  </a:cubicBezTo>
                  <a:cubicBezTo>
                    <a:pt x="4769" y="5176"/>
                    <a:pt x="4973" y="5127"/>
                    <a:pt x="5129" y="5033"/>
                  </a:cubicBezTo>
                  <a:lnTo>
                    <a:pt x="8818" y="2784"/>
                  </a:lnTo>
                  <a:cubicBezTo>
                    <a:pt x="9090" y="2620"/>
                    <a:pt x="9114" y="2377"/>
                    <a:pt x="8873" y="2246"/>
                  </a:cubicBezTo>
                  <a:lnTo>
                    <a:pt x="4915" y="84"/>
                  </a:lnTo>
                  <a:cubicBezTo>
                    <a:pt x="4812" y="28"/>
                    <a:pt x="4678" y="0"/>
                    <a:pt x="45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502;p33"/>
            <p:cNvSpPr/>
            <p:nvPr/>
          </p:nvSpPr>
          <p:spPr>
            <a:xfrm>
              <a:off x="4045725" y="3193375"/>
              <a:ext cx="227875" cy="129425"/>
            </a:xfrm>
            <a:custGeom>
              <a:avLst/>
              <a:gdLst/>
              <a:ahLst/>
              <a:cxnLst/>
              <a:rect l="l" t="t" r="r" b="b"/>
              <a:pathLst>
                <a:path w="9115" h="5177" extrusionOk="0">
                  <a:moveTo>
                    <a:pt x="4536" y="0"/>
                  </a:moveTo>
                  <a:cubicBezTo>
                    <a:pt x="4345" y="0"/>
                    <a:pt x="4142" y="50"/>
                    <a:pt x="3986" y="144"/>
                  </a:cubicBezTo>
                  <a:lnTo>
                    <a:pt x="296" y="2391"/>
                  </a:lnTo>
                  <a:cubicBezTo>
                    <a:pt x="24" y="2558"/>
                    <a:pt x="1" y="2798"/>
                    <a:pt x="242" y="2931"/>
                  </a:cubicBezTo>
                  <a:lnTo>
                    <a:pt x="4198" y="5093"/>
                  </a:lnTo>
                  <a:cubicBezTo>
                    <a:pt x="4301" y="5149"/>
                    <a:pt x="4436" y="5176"/>
                    <a:pt x="4578" y="5176"/>
                  </a:cubicBezTo>
                  <a:cubicBezTo>
                    <a:pt x="4768" y="5176"/>
                    <a:pt x="4972" y="5127"/>
                    <a:pt x="5127" y="5033"/>
                  </a:cubicBezTo>
                  <a:lnTo>
                    <a:pt x="8817" y="2784"/>
                  </a:lnTo>
                  <a:cubicBezTo>
                    <a:pt x="9090" y="2618"/>
                    <a:pt x="9114" y="2377"/>
                    <a:pt x="8872" y="2246"/>
                  </a:cubicBezTo>
                  <a:lnTo>
                    <a:pt x="4916" y="84"/>
                  </a:lnTo>
                  <a:cubicBezTo>
                    <a:pt x="4813" y="28"/>
                    <a:pt x="4678" y="0"/>
                    <a:pt x="45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503;p33"/>
            <p:cNvSpPr/>
            <p:nvPr/>
          </p:nvSpPr>
          <p:spPr>
            <a:xfrm>
              <a:off x="3911875" y="3120225"/>
              <a:ext cx="227900" cy="129425"/>
            </a:xfrm>
            <a:custGeom>
              <a:avLst/>
              <a:gdLst/>
              <a:ahLst/>
              <a:cxnLst/>
              <a:rect l="l" t="t" r="r" b="b"/>
              <a:pathLst>
                <a:path w="9116" h="5177" extrusionOk="0">
                  <a:moveTo>
                    <a:pt x="4536" y="0"/>
                  </a:moveTo>
                  <a:cubicBezTo>
                    <a:pt x="4345" y="0"/>
                    <a:pt x="4142" y="50"/>
                    <a:pt x="3986" y="144"/>
                  </a:cubicBezTo>
                  <a:lnTo>
                    <a:pt x="296" y="2391"/>
                  </a:lnTo>
                  <a:cubicBezTo>
                    <a:pt x="24" y="2557"/>
                    <a:pt x="0" y="2798"/>
                    <a:pt x="243" y="2931"/>
                  </a:cubicBezTo>
                  <a:lnTo>
                    <a:pt x="4199" y="5093"/>
                  </a:lnTo>
                  <a:cubicBezTo>
                    <a:pt x="4302" y="5149"/>
                    <a:pt x="4437" y="5177"/>
                    <a:pt x="4578" y="5177"/>
                  </a:cubicBezTo>
                  <a:cubicBezTo>
                    <a:pt x="4769" y="5177"/>
                    <a:pt x="4973" y="5127"/>
                    <a:pt x="5129" y="5033"/>
                  </a:cubicBezTo>
                  <a:lnTo>
                    <a:pt x="8818" y="2784"/>
                  </a:lnTo>
                  <a:cubicBezTo>
                    <a:pt x="9090" y="2620"/>
                    <a:pt x="9115" y="2379"/>
                    <a:pt x="8873" y="2246"/>
                  </a:cubicBezTo>
                  <a:lnTo>
                    <a:pt x="4917" y="84"/>
                  </a:lnTo>
                  <a:cubicBezTo>
                    <a:pt x="4813" y="28"/>
                    <a:pt x="4678" y="0"/>
                    <a:pt x="45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504;p33"/>
            <p:cNvSpPr/>
            <p:nvPr/>
          </p:nvSpPr>
          <p:spPr>
            <a:xfrm>
              <a:off x="3778025" y="3047075"/>
              <a:ext cx="227900" cy="129425"/>
            </a:xfrm>
            <a:custGeom>
              <a:avLst/>
              <a:gdLst/>
              <a:ahLst/>
              <a:cxnLst/>
              <a:rect l="l" t="t" r="r" b="b"/>
              <a:pathLst>
                <a:path w="9116" h="5177" extrusionOk="0">
                  <a:moveTo>
                    <a:pt x="4537" y="1"/>
                  </a:moveTo>
                  <a:cubicBezTo>
                    <a:pt x="4346" y="1"/>
                    <a:pt x="4143" y="50"/>
                    <a:pt x="3987" y="144"/>
                  </a:cubicBezTo>
                  <a:lnTo>
                    <a:pt x="297" y="2393"/>
                  </a:lnTo>
                  <a:cubicBezTo>
                    <a:pt x="25" y="2557"/>
                    <a:pt x="0" y="2800"/>
                    <a:pt x="243" y="2931"/>
                  </a:cubicBezTo>
                  <a:lnTo>
                    <a:pt x="4199" y="5093"/>
                  </a:lnTo>
                  <a:cubicBezTo>
                    <a:pt x="4302" y="5149"/>
                    <a:pt x="4437" y="5177"/>
                    <a:pt x="4579" y="5177"/>
                  </a:cubicBezTo>
                  <a:cubicBezTo>
                    <a:pt x="4771" y="5177"/>
                    <a:pt x="4974" y="5127"/>
                    <a:pt x="5130" y="5033"/>
                  </a:cubicBezTo>
                  <a:lnTo>
                    <a:pt x="8820" y="2786"/>
                  </a:lnTo>
                  <a:cubicBezTo>
                    <a:pt x="9092" y="2620"/>
                    <a:pt x="9115" y="2379"/>
                    <a:pt x="8873" y="2246"/>
                  </a:cubicBezTo>
                  <a:lnTo>
                    <a:pt x="4917" y="84"/>
                  </a:lnTo>
                  <a:cubicBezTo>
                    <a:pt x="4814" y="28"/>
                    <a:pt x="4679" y="1"/>
                    <a:pt x="453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505;p33"/>
            <p:cNvSpPr/>
            <p:nvPr/>
          </p:nvSpPr>
          <p:spPr>
            <a:xfrm>
              <a:off x="3644200" y="2973925"/>
              <a:ext cx="227900" cy="129450"/>
            </a:xfrm>
            <a:custGeom>
              <a:avLst/>
              <a:gdLst/>
              <a:ahLst/>
              <a:cxnLst/>
              <a:rect l="l" t="t" r="r" b="b"/>
              <a:pathLst>
                <a:path w="9116" h="5178" extrusionOk="0">
                  <a:moveTo>
                    <a:pt x="4537" y="1"/>
                  </a:moveTo>
                  <a:cubicBezTo>
                    <a:pt x="4346" y="1"/>
                    <a:pt x="4143" y="50"/>
                    <a:pt x="3987" y="144"/>
                  </a:cubicBezTo>
                  <a:lnTo>
                    <a:pt x="297" y="2393"/>
                  </a:lnTo>
                  <a:cubicBezTo>
                    <a:pt x="26" y="2557"/>
                    <a:pt x="1" y="2799"/>
                    <a:pt x="243" y="2931"/>
                  </a:cubicBezTo>
                  <a:lnTo>
                    <a:pt x="4199" y="5094"/>
                  </a:lnTo>
                  <a:cubicBezTo>
                    <a:pt x="4302" y="5150"/>
                    <a:pt x="4437" y="5177"/>
                    <a:pt x="4579" y="5177"/>
                  </a:cubicBezTo>
                  <a:cubicBezTo>
                    <a:pt x="4770" y="5177"/>
                    <a:pt x="4973" y="5128"/>
                    <a:pt x="5129" y="5033"/>
                  </a:cubicBezTo>
                  <a:lnTo>
                    <a:pt x="8819" y="2786"/>
                  </a:lnTo>
                  <a:cubicBezTo>
                    <a:pt x="9090" y="2620"/>
                    <a:pt x="9116" y="2379"/>
                    <a:pt x="8873" y="2247"/>
                  </a:cubicBezTo>
                  <a:lnTo>
                    <a:pt x="4917" y="84"/>
                  </a:lnTo>
                  <a:cubicBezTo>
                    <a:pt x="4814" y="28"/>
                    <a:pt x="4679" y="1"/>
                    <a:pt x="453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506;p33"/>
            <p:cNvSpPr/>
            <p:nvPr/>
          </p:nvSpPr>
          <p:spPr>
            <a:xfrm>
              <a:off x="3510375" y="2900775"/>
              <a:ext cx="227900" cy="129475"/>
            </a:xfrm>
            <a:custGeom>
              <a:avLst/>
              <a:gdLst/>
              <a:ahLst/>
              <a:cxnLst/>
              <a:rect l="l" t="t" r="r" b="b"/>
              <a:pathLst>
                <a:path w="9116" h="5179" extrusionOk="0">
                  <a:moveTo>
                    <a:pt x="4537" y="1"/>
                  </a:moveTo>
                  <a:cubicBezTo>
                    <a:pt x="4346" y="1"/>
                    <a:pt x="4143" y="50"/>
                    <a:pt x="3987" y="145"/>
                  </a:cubicBezTo>
                  <a:lnTo>
                    <a:pt x="298" y="2393"/>
                  </a:lnTo>
                  <a:cubicBezTo>
                    <a:pt x="24" y="2559"/>
                    <a:pt x="1" y="2800"/>
                    <a:pt x="242" y="2931"/>
                  </a:cubicBezTo>
                  <a:lnTo>
                    <a:pt x="4199" y="5094"/>
                  </a:lnTo>
                  <a:cubicBezTo>
                    <a:pt x="4303" y="5151"/>
                    <a:pt x="4437" y="5178"/>
                    <a:pt x="4579" y="5178"/>
                  </a:cubicBezTo>
                  <a:cubicBezTo>
                    <a:pt x="4770" y="5178"/>
                    <a:pt x="4973" y="5128"/>
                    <a:pt x="5129" y="5033"/>
                  </a:cubicBezTo>
                  <a:lnTo>
                    <a:pt x="8819" y="2786"/>
                  </a:lnTo>
                  <a:cubicBezTo>
                    <a:pt x="9091" y="2620"/>
                    <a:pt x="9116" y="2379"/>
                    <a:pt x="8873" y="2247"/>
                  </a:cubicBezTo>
                  <a:lnTo>
                    <a:pt x="4917" y="85"/>
                  </a:lnTo>
                  <a:cubicBezTo>
                    <a:pt x="4814" y="28"/>
                    <a:pt x="4679" y="1"/>
                    <a:pt x="453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507;p33"/>
            <p:cNvSpPr/>
            <p:nvPr/>
          </p:nvSpPr>
          <p:spPr>
            <a:xfrm>
              <a:off x="3376525" y="2827675"/>
              <a:ext cx="227900" cy="129450"/>
            </a:xfrm>
            <a:custGeom>
              <a:avLst/>
              <a:gdLst/>
              <a:ahLst/>
              <a:cxnLst/>
              <a:rect l="l" t="t" r="r" b="b"/>
              <a:pathLst>
                <a:path w="9116" h="5178" extrusionOk="0">
                  <a:moveTo>
                    <a:pt x="4537" y="0"/>
                  </a:moveTo>
                  <a:cubicBezTo>
                    <a:pt x="4346" y="0"/>
                    <a:pt x="4143" y="50"/>
                    <a:pt x="3987" y="144"/>
                  </a:cubicBezTo>
                  <a:lnTo>
                    <a:pt x="298" y="2391"/>
                  </a:lnTo>
                  <a:cubicBezTo>
                    <a:pt x="26" y="2557"/>
                    <a:pt x="1" y="2798"/>
                    <a:pt x="243" y="2931"/>
                  </a:cubicBezTo>
                  <a:lnTo>
                    <a:pt x="4199" y="5094"/>
                  </a:lnTo>
                  <a:cubicBezTo>
                    <a:pt x="4303" y="5150"/>
                    <a:pt x="4437" y="5177"/>
                    <a:pt x="4579" y="5177"/>
                  </a:cubicBezTo>
                  <a:cubicBezTo>
                    <a:pt x="4770" y="5177"/>
                    <a:pt x="4973" y="5128"/>
                    <a:pt x="5129" y="5033"/>
                  </a:cubicBezTo>
                  <a:lnTo>
                    <a:pt x="8819" y="2786"/>
                  </a:lnTo>
                  <a:cubicBezTo>
                    <a:pt x="9091" y="2620"/>
                    <a:pt x="9116" y="2379"/>
                    <a:pt x="8873" y="2246"/>
                  </a:cubicBezTo>
                  <a:lnTo>
                    <a:pt x="4917" y="84"/>
                  </a:lnTo>
                  <a:cubicBezTo>
                    <a:pt x="4814" y="28"/>
                    <a:pt x="4679" y="0"/>
                    <a:pt x="453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508;p33"/>
            <p:cNvSpPr/>
            <p:nvPr/>
          </p:nvSpPr>
          <p:spPr>
            <a:xfrm>
              <a:off x="3182225" y="2721450"/>
              <a:ext cx="288350" cy="162500"/>
            </a:xfrm>
            <a:custGeom>
              <a:avLst/>
              <a:gdLst/>
              <a:ahLst/>
              <a:cxnLst/>
              <a:rect l="l" t="t" r="r" b="b"/>
              <a:pathLst>
                <a:path w="11534" h="6500" extrusionOk="0">
                  <a:moveTo>
                    <a:pt x="4537" y="1"/>
                  </a:moveTo>
                  <a:cubicBezTo>
                    <a:pt x="4346" y="1"/>
                    <a:pt x="4143" y="50"/>
                    <a:pt x="3987" y="144"/>
                  </a:cubicBezTo>
                  <a:lnTo>
                    <a:pt x="297" y="2391"/>
                  </a:lnTo>
                  <a:cubicBezTo>
                    <a:pt x="25" y="2557"/>
                    <a:pt x="0" y="2800"/>
                    <a:pt x="243" y="2931"/>
                  </a:cubicBezTo>
                  <a:lnTo>
                    <a:pt x="6618" y="6416"/>
                  </a:lnTo>
                  <a:cubicBezTo>
                    <a:pt x="6721" y="6472"/>
                    <a:pt x="6856" y="6499"/>
                    <a:pt x="6998" y="6499"/>
                  </a:cubicBezTo>
                  <a:cubicBezTo>
                    <a:pt x="7189" y="6499"/>
                    <a:pt x="7392" y="6450"/>
                    <a:pt x="7548" y="6356"/>
                  </a:cubicBezTo>
                  <a:lnTo>
                    <a:pt x="11238" y="4107"/>
                  </a:lnTo>
                  <a:cubicBezTo>
                    <a:pt x="11510" y="3943"/>
                    <a:pt x="11534" y="3700"/>
                    <a:pt x="11292" y="3569"/>
                  </a:cubicBezTo>
                  <a:lnTo>
                    <a:pt x="4916" y="84"/>
                  </a:lnTo>
                  <a:cubicBezTo>
                    <a:pt x="4814" y="28"/>
                    <a:pt x="4679" y="1"/>
                    <a:pt x="453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509;p33"/>
            <p:cNvSpPr/>
            <p:nvPr/>
          </p:nvSpPr>
          <p:spPr>
            <a:xfrm>
              <a:off x="3052775" y="2800300"/>
              <a:ext cx="227900" cy="129450"/>
            </a:xfrm>
            <a:custGeom>
              <a:avLst/>
              <a:gdLst/>
              <a:ahLst/>
              <a:cxnLst/>
              <a:rect l="l" t="t" r="r" b="b"/>
              <a:pathLst>
                <a:path w="9116" h="5178" extrusionOk="0">
                  <a:moveTo>
                    <a:pt x="4537" y="0"/>
                  </a:moveTo>
                  <a:cubicBezTo>
                    <a:pt x="4346" y="0"/>
                    <a:pt x="4142" y="50"/>
                    <a:pt x="3986" y="145"/>
                  </a:cubicBezTo>
                  <a:lnTo>
                    <a:pt x="296" y="2392"/>
                  </a:lnTo>
                  <a:cubicBezTo>
                    <a:pt x="25" y="2558"/>
                    <a:pt x="1" y="2799"/>
                    <a:pt x="242" y="2931"/>
                  </a:cubicBezTo>
                  <a:lnTo>
                    <a:pt x="4200" y="5093"/>
                  </a:lnTo>
                  <a:cubicBezTo>
                    <a:pt x="4302" y="5150"/>
                    <a:pt x="4437" y="5177"/>
                    <a:pt x="4579" y="5177"/>
                  </a:cubicBezTo>
                  <a:cubicBezTo>
                    <a:pt x="4770" y="5177"/>
                    <a:pt x="4973" y="5128"/>
                    <a:pt x="5129" y="5033"/>
                  </a:cubicBezTo>
                  <a:lnTo>
                    <a:pt x="8819" y="2785"/>
                  </a:lnTo>
                  <a:cubicBezTo>
                    <a:pt x="9091" y="2620"/>
                    <a:pt x="9116" y="2379"/>
                    <a:pt x="8873" y="2247"/>
                  </a:cubicBezTo>
                  <a:lnTo>
                    <a:pt x="4917" y="83"/>
                  </a:lnTo>
                  <a:cubicBezTo>
                    <a:pt x="4814" y="28"/>
                    <a:pt x="4679" y="0"/>
                    <a:pt x="453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510;p33"/>
            <p:cNvSpPr/>
            <p:nvPr/>
          </p:nvSpPr>
          <p:spPr>
            <a:xfrm>
              <a:off x="3186600" y="2873425"/>
              <a:ext cx="227900" cy="129450"/>
            </a:xfrm>
            <a:custGeom>
              <a:avLst/>
              <a:gdLst/>
              <a:ahLst/>
              <a:cxnLst/>
              <a:rect l="l" t="t" r="r" b="b"/>
              <a:pathLst>
                <a:path w="9116" h="5178" extrusionOk="0">
                  <a:moveTo>
                    <a:pt x="4538" y="1"/>
                  </a:moveTo>
                  <a:cubicBezTo>
                    <a:pt x="4347" y="1"/>
                    <a:pt x="4143" y="50"/>
                    <a:pt x="3987" y="146"/>
                  </a:cubicBezTo>
                  <a:lnTo>
                    <a:pt x="298" y="2393"/>
                  </a:lnTo>
                  <a:cubicBezTo>
                    <a:pt x="26" y="2559"/>
                    <a:pt x="1" y="2800"/>
                    <a:pt x="243" y="2932"/>
                  </a:cubicBezTo>
                  <a:lnTo>
                    <a:pt x="4199" y="5094"/>
                  </a:lnTo>
                  <a:cubicBezTo>
                    <a:pt x="4303" y="5151"/>
                    <a:pt x="4438" y="5178"/>
                    <a:pt x="4580" y="5178"/>
                  </a:cubicBezTo>
                  <a:cubicBezTo>
                    <a:pt x="4771" y="5178"/>
                    <a:pt x="4975" y="5129"/>
                    <a:pt x="5130" y="5034"/>
                  </a:cubicBezTo>
                  <a:lnTo>
                    <a:pt x="8820" y="2786"/>
                  </a:lnTo>
                  <a:cubicBezTo>
                    <a:pt x="9092" y="2621"/>
                    <a:pt x="9116" y="2379"/>
                    <a:pt x="8875" y="2248"/>
                  </a:cubicBezTo>
                  <a:lnTo>
                    <a:pt x="4917" y="84"/>
                  </a:lnTo>
                  <a:cubicBezTo>
                    <a:pt x="4814" y="28"/>
                    <a:pt x="4680" y="1"/>
                    <a:pt x="453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511;p33"/>
            <p:cNvSpPr/>
            <p:nvPr/>
          </p:nvSpPr>
          <p:spPr>
            <a:xfrm>
              <a:off x="3320450" y="2946575"/>
              <a:ext cx="227875" cy="129450"/>
            </a:xfrm>
            <a:custGeom>
              <a:avLst/>
              <a:gdLst/>
              <a:ahLst/>
              <a:cxnLst/>
              <a:rect l="l" t="t" r="r" b="b"/>
              <a:pathLst>
                <a:path w="9115" h="5178" extrusionOk="0">
                  <a:moveTo>
                    <a:pt x="4537" y="1"/>
                  </a:moveTo>
                  <a:cubicBezTo>
                    <a:pt x="4346" y="1"/>
                    <a:pt x="4142" y="50"/>
                    <a:pt x="3986" y="146"/>
                  </a:cubicBezTo>
                  <a:lnTo>
                    <a:pt x="296" y="2393"/>
                  </a:lnTo>
                  <a:cubicBezTo>
                    <a:pt x="25" y="2557"/>
                    <a:pt x="1" y="2800"/>
                    <a:pt x="242" y="2931"/>
                  </a:cubicBezTo>
                  <a:lnTo>
                    <a:pt x="4199" y="5094"/>
                  </a:lnTo>
                  <a:cubicBezTo>
                    <a:pt x="4302" y="5151"/>
                    <a:pt x="4437" y="5178"/>
                    <a:pt x="4579" y="5178"/>
                  </a:cubicBezTo>
                  <a:cubicBezTo>
                    <a:pt x="4770" y="5178"/>
                    <a:pt x="4973" y="5128"/>
                    <a:pt x="5129" y="5034"/>
                  </a:cubicBezTo>
                  <a:lnTo>
                    <a:pt x="8819" y="2786"/>
                  </a:lnTo>
                  <a:cubicBezTo>
                    <a:pt x="9091" y="2620"/>
                    <a:pt x="9114" y="2379"/>
                    <a:pt x="8873" y="2246"/>
                  </a:cubicBezTo>
                  <a:lnTo>
                    <a:pt x="4916" y="84"/>
                  </a:lnTo>
                  <a:cubicBezTo>
                    <a:pt x="4813" y="28"/>
                    <a:pt x="4679" y="1"/>
                    <a:pt x="453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512;p33"/>
            <p:cNvSpPr/>
            <p:nvPr/>
          </p:nvSpPr>
          <p:spPr>
            <a:xfrm>
              <a:off x="3454275" y="3019725"/>
              <a:ext cx="227900" cy="129450"/>
            </a:xfrm>
            <a:custGeom>
              <a:avLst/>
              <a:gdLst/>
              <a:ahLst/>
              <a:cxnLst/>
              <a:rect l="l" t="t" r="r" b="b"/>
              <a:pathLst>
                <a:path w="9116" h="5178" extrusionOk="0">
                  <a:moveTo>
                    <a:pt x="4537" y="0"/>
                  </a:moveTo>
                  <a:cubicBezTo>
                    <a:pt x="4346" y="0"/>
                    <a:pt x="4143" y="50"/>
                    <a:pt x="3987" y="144"/>
                  </a:cubicBezTo>
                  <a:lnTo>
                    <a:pt x="297" y="2393"/>
                  </a:lnTo>
                  <a:cubicBezTo>
                    <a:pt x="26" y="2558"/>
                    <a:pt x="1" y="2800"/>
                    <a:pt x="243" y="2932"/>
                  </a:cubicBezTo>
                  <a:lnTo>
                    <a:pt x="4199" y="5094"/>
                  </a:lnTo>
                  <a:cubicBezTo>
                    <a:pt x="4303" y="5150"/>
                    <a:pt x="4437" y="5178"/>
                    <a:pt x="4579" y="5178"/>
                  </a:cubicBezTo>
                  <a:cubicBezTo>
                    <a:pt x="4770" y="5178"/>
                    <a:pt x="4973" y="5128"/>
                    <a:pt x="5129" y="5034"/>
                  </a:cubicBezTo>
                  <a:lnTo>
                    <a:pt x="8819" y="2786"/>
                  </a:lnTo>
                  <a:cubicBezTo>
                    <a:pt x="9090" y="2620"/>
                    <a:pt x="9116" y="2379"/>
                    <a:pt x="8873" y="2246"/>
                  </a:cubicBezTo>
                  <a:lnTo>
                    <a:pt x="4917" y="84"/>
                  </a:lnTo>
                  <a:cubicBezTo>
                    <a:pt x="4814" y="28"/>
                    <a:pt x="4679" y="0"/>
                    <a:pt x="453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513;p33"/>
            <p:cNvSpPr/>
            <p:nvPr/>
          </p:nvSpPr>
          <p:spPr>
            <a:xfrm>
              <a:off x="3588125" y="3092875"/>
              <a:ext cx="227875" cy="129450"/>
            </a:xfrm>
            <a:custGeom>
              <a:avLst/>
              <a:gdLst/>
              <a:ahLst/>
              <a:cxnLst/>
              <a:rect l="l" t="t" r="r" b="b"/>
              <a:pathLst>
                <a:path w="9115" h="5178" extrusionOk="0">
                  <a:moveTo>
                    <a:pt x="4536" y="0"/>
                  </a:moveTo>
                  <a:cubicBezTo>
                    <a:pt x="4345" y="0"/>
                    <a:pt x="4142" y="50"/>
                    <a:pt x="3986" y="144"/>
                  </a:cubicBezTo>
                  <a:lnTo>
                    <a:pt x="296" y="2392"/>
                  </a:lnTo>
                  <a:cubicBezTo>
                    <a:pt x="24" y="2558"/>
                    <a:pt x="1" y="2799"/>
                    <a:pt x="242" y="2930"/>
                  </a:cubicBezTo>
                  <a:lnTo>
                    <a:pt x="4199" y="5094"/>
                  </a:lnTo>
                  <a:cubicBezTo>
                    <a:pt x="4302" y="5150"/>
                    <a:pt x="4436" y="5178"/>
                    <a:pt x="4578" y="5178"/>
                  </a:cubicBezTo>
                  <a:cubicBezTo>
                    <a:pt x="4769" y="5178"/>
                    <a:pt x="4973" y="5128"/>
                    <a:pt x="5129" y="5033"/>
                  </a:cubicBezTo>
                  <a:lnTo>
                    <a:pt x="8819" y="2785"/>
                  </a:lnTo>
                  <a:cubicBezTo>
                    <a:pt x="9091" y="2620"/>
                    <a:pt x="9114" y="2378"/>
                    <a:pt x="8873" y="2246"/>
                  </a:cubicBezTo>
                  <a:lnTo>
                    <a:pt x="4916" y="84"/>
                  </a:lnTo>
                  <a:cubicBezTo>
                    <a:pt x="4813" y="28"/>
                    <a:pt x="4678" y="0"/>
                    <a:pt x="45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514;p33"/>
            <p:cNvSpPr/>
            <p:nvPr/>
          </p:nvSpPr>
          <p:spPr>
            <a:xfrm>
              <a:off x="3721950" y="3166025"/>
              <a:ext cx="227900" cy="129450"/>
            </a:xfrm>
            <a:custGeom>
              <a:avLst/>
              <a:gdLst/>
              <a:ahLst/>
              <a:cxnLst/>
              <a:rect l="l" t="t" r="r" b="b"/>
              <a:pathLst>
                <a:path w="9116" h="5178" extrusionOk="0">
                  <a:moveTo>
                    <a:pt x="4536" y="0"/>
                  </a:moveTo>
                  <a:cubicBezTo>
                    <a:pt x="4345" y="0"/>
                    <a:pt x="4142" y="50"/>
                    <a:pt x="3986" y="144"/>
                  </a:cubicBezTo>
                  <a:lnTo>
                    <a:pt x="296" y="2392"/>
                  </a:lnTo>
                  <a:cubicBezTo>
                    <a:pt x="24" y="2557"/>
                    <a:pt x="0" y="2799"/>
                    <a:pt x="243" y="2930"/>
                  </a:cubicBezTo>
                  <a:lnTo>
                    <a:pt x="4199" y="5094"/>
                  </a:lnTo>
                  <a:cubicBezTo>
                    <a:pt x="4302" y="5150"/>
                    <a:pt x="4437" y="5177"/>
                    <a:pt x="4578" y="5177"/>
                  </a:cubicBezTo>
                  <a:cubicBezTo>
                    <a:pt x="4769" y="5177"/>
                    <a:pt x="4973" y="5128"/>
                    <a:pt x="5129" y="5032"/>
                  </a:cubicBezTo>
                  <a:lnTo>
                    <a:pt x="8818" y="2785"/>
                  </a:lnTo>
                  <a:cubicBezTo>
                    <a:pt x="9090" y="2619"/>
                    <a:pt x="9115" y="2378"/>
                    <a:pt x="8873" y="2246"/>
                  </a:cubicBezTo>
                  <a:lnTo>
                    <a:pt x="4917" y="84"/>
                  </a:lnTo>
                  <a:cubicBezTo>
                    <a:pt x="4813" y="27"/>
                    <a:pt x="4678" y="0"/>
                    <a:pt x="45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515;p33"/>
            <p:cNvSpPr/>
            <p:nvPr/>
          </p:nvSpPr>
          <p:spPr>
            <a:xfrm>
              <a:off x="3855775" y="3239150"/>
              <a:ext cx="227900" cy="129450"/>
            </a:xfrm>
            <a:custGeom>
              <a:avLst/>
              <a:gdLst/>
              <a:ahLst/>
              <a:cxnLst/>
              <a:rect l="l" t="t" r="r" b="b"/>
              <a:pathLst>
                <a:path w="9116" h="5178" extrusionOk="0">
                  <a:moveTo>
                    <a:pt x="4537" y="1"/>
                  </a:moveTo>
                  <a:cubicBezTo>
                    <a:pt x="4346" y="1"/>
                    <a:pt x="4143" y="50"/>
                    <a:pt x="3987" y="145"/>
                  </a:cubicBezTo>
                  <a:lnTo>
                    <a:pt x="297" y="2393"/>
                  </a:lnTo>
                  <a:cubicBezTo>
                    <a:pt x="25" y="2558"/>
                    <a:pt x="0" y="2799"/>
                    <a:pt x="243" y="2931"/>
                  </a:cubicBezTo>
                  <a:lnTo>
                    <a:pt x="4199" y="5095"/>
                  </a:lnTo>
                  <a:cubicBezTo>
                    <a:pt x="4302" y="5151"/>
                    <a:pt x="4437" y="5178"/>
                    <a:pt x="4579" y="5178"/>
                  </a:cubicBezTo>
                  <a:cubicBezTo>
                    <a:pt x="4770" y="5178"/>
                    <a:pt x="4974" y="5128"/>
                    <a:pt x="5130" y="5033"/>
                  </a:cubicBezTo>
                  <a:lnTo>
                    <a:pt x="8818" y="2786"/>
                  </a:lnTo>
                  <a:cubicBezTo>
                    <a:pt x="9091" y="2620"/>
                    <a:pt x="9115" y="2379"/>
                    <a:pt x="8874" y="2247"/>
                  </a:cubicBezTo>
                  <a:lnTo>
                    <a:pt x="4917" y="85"/>
                  </a:lnTo>
                  <a:cubicBezTo>
                    <a:pt x="4814" y="28"/>
                    <a:pt x="4679" y="1"/>
                    <a:pt x="453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516;p33"/>
            <p:cNvSpPr/>
            <p:nvPr/>
          </p:nvSpPr>
          <p:spPr>
            <a:xfrm>
              <a:off x="3989625" y="3312275"/>
              <a:ext cx="227900" cy="129450"/>
            </a:xfrm>
            <a:custGeom>
              <a:avLst/>
              <a:gdLst/>
              <a:ahLst/>
              <a:cxnLst/>
              <a:rect l="l" t="t" r="r" b="b"/>
              <a:pathLst>
                <a:path w="9116" h="5178" extrusionOk="0">
                  <a:moveTo>
                    <a:pt x="4537" y="1"/>
                  </a:moveTo>
                  <a:cubicBezTo>
                    <a:pt x="4346" y="1"/>
                    <a:pt x="4142" y="50"/>
                    <a:pt x="3986" y="146"/>
                  </a:cubicBezTo>
                  <a:lnTo>
                    <a:pt x="296" y="2393"/>
                  </a:lnTo>
                  <a:cubicBezTo>
                    <a:pt x="24" y="2559"/>
                    <a:pt x="0" y="2800"/>
                    <a:pt x="243" y="2932"/>
                  </a:cubicBezTo>
                  <a:lnTo>
                    <a:pt x="4199" y="5094"/>
                  </a:lnTo>
                  <a:cubicBezTo>
                    <a:pt x="4302" y="5151"/>
                    <a:pt x="4436" y="5178"/>
                    <a:pt x="4578" y="5178"/>
                  </a:cubicBezTo>
                  <a:cubicBezTo>
                    <a:pt x="4769" y="5178"/>
                    <a:pt x="4973" y="5129"/>
                    <a:pt x="5129" y="5034"/>
                  </a:cubicBezTo>
                  <a:lnTo>
                    <a:pt x="8818" y="2786"/>
                  </a:lnTo>
                  <a:cubicBezTo>
                    <a:pt x="9090" y="2621"/>
                    <a:pt x="9115" y="2380"/>
                    <a:pt x="8873" y="2248"/>
                  </a:cubicBezTo>
                  <a:lnTo>
                    <a:pt x="4917" y="84"/>
                  </a:lnTo>
                  <a:cubicBezTo>
                    <a:pt x="4813" y="28"/>
                    <a:pt x="4679" y="1"/>
                    <a:pt x="453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517;p33"/>
            <p:cNvSpPr/>
            <p:nvPr/>
          </p:nvSpPr>
          <p:spPr>
            <a:xfrm>
              <a:off x="4123450" y="3385450"/>
              <a:ext cx="227875" cy="129475"/>
            </a:xfrm>
            <a:custGeom>
              <a:avLst/>
              <a:gdLst/>
              <a:ahLst/>
              <a:cxnLst/>
              <a:rect l="l" t="t" r="r" b="b"/>
              <a:pathLst>
                <a:path w="9115" h="5179" extrusionOk="0">
                  <a:moveTo>
                    <a:pt x="4537" y="1"/>
                  </a:moveTo>
                  <a:cubicBezTo>
                    <a:pt x="4346" y="1"/>
                    <a:pt x="4143" y="50"/>
                    <a:pt x="3987" y="145"/>
                  </a:cubicBezTo>
                  <a:lnTo>
                    <a:pt x="297" y="2393"/>
                  </a:lnTo>
                  <a:cubicBezTo>
                    <a:pt x="25" y="2559"/>
                    <a:pt x="0" y="2800"/>
                    <a:pt x="243" y="2932"/>
                  </a:cubicBezTo>
                  <a:lnTo>
                    <a:pt x="4199" y="5094"/>
                  </a:lnTo>
                  <a:cubicBezTo>
                    <a:pt x="4302" y="5151"/>
                    <a:pt x="4437" y="5178"/>
                    <a:pt x="4579" y="5178"/>
                  </a:cubicBezTo>
                  <a:cubicBezTo>
                    <a:pt x="4770" y="5178"/>
                    <a:pt x="4974" y="5129"/>
                    <a:pt x="5130" y="5034"/>
                  </a:cubicBezTo>
                  <a:lnTo>
                    <a:pt x="8819" y="2786"/>
                  </a:lnTo>
                  <a:cubicBezTo>
                    <a:pt x="9090" y="2620"/>
                    <a:pt x="9115" y="2379"/>
                    <a:pt x="8874" y="2245"/>
                  </a:cubicBezTo>
                  <a:lnTo>
                    <a:pt x="4916" y="85"/>
                  </a:lnTo>
                  <a:cubicBezTo>
                    <a:pt x="4814" y="28"/>
                    <a:pt x="4679" y="1"/>
                    <a:pt x="453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518;p33"/>
            <p:cNvSpPr/>
            <p:nvPr/>
          </p:nvSpPr>
          <p:spPr>
            <a:xfrm>
              <a:off x="4257300" y="3458600"/>
              <a:ext cx="227850" cy="129450"/>
            </a:xfrm>
            <a:custGeom>
              <a:avLst/>
              <a:gdLst/>
              <a:ahLst/>
              <a:cxnLst/>
              <a:rect l="l" t="t" r="r" b="b"/>
              <a:pathLst>
                <a:path w="9114" h="5178" extrusionOk="0">
                  <a:moveTo>
                    <a:pt x="4536" y="1"/>
                  </a:moveTo>
                  <a:cubicBezTo>
                    <a:pt x="4345" y="1"/>
                    <a:pt x="4141" y="50"/>
                    <a:pt x="3985" y="144"/>
                  </a:cubicBezTo>
                  <a:lnTo>
                    <a:pt x="296" y="2393"/>
                  </a:lnTo>
                  <a:cubicBezTo>
                    <a:pt x="24" y="2557"/>
                    <a:pt x="0" y="2800"/>
                    <a:pt x="241" y="2931"/>
                  </a:cubicBezTo>
                  <a:lnTo>
                    <a:pt x="4199" y="5094"/>
                  </a:lnTo>
                  <a:cubicBezTo>
                    <a:pt x="4301" y="5151"/>
                    <a:pt x="4436" y="5178"/>
                    <a:pt x="4577" y="5178"/>
                  </a:cubicBezTo>
                  <a:cubicBezTo>
                    <a:pt x="4768" y="5178"/>
                    <a:pt x="4972" y="5128"/>
                    <a:pt x="5128" y="5033"/>
                  </a:cubicBezTo>
                  <a:lnTo>
                    <a:pt x="8818" y="2786"/>
                  </a:lnTo>
                  <a:cubicBezTo>
                    <a:pt x="9090" y="2620"/>
                    <a:pt x="9114" y="2377"/>
                    <a:pt x="8873" y="2246"/>
                  </a:cubicBezTo>
                  <a:lnTo>
                    <a:pt x="4915" y="84"/>
                  </a:lnTo>
                  <a:cubicBezTo>
                    <a:pt x="4812" y="28"/>
                    <a:pt x="4678" y="1"/>
                    <a:pt x="45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519;p33"/>
            <p:cNvSpPr/>
            <p:nvPr/>
          </p:nvSpPr>
          <p:spPr>
            <a:xfrm>
              <a:off x="4391100" y="3531725"/>
              <a:ext cx="227900" cy="129450"/>
            </a:xfrm>
            <a:custGeom>
              <a:avLst/>
              <a:gdLst/>
              <a:ahLst/>
              <a:cxnLst/>
              <a:rect l="l" t="t" r="r" b="b"/>
              <a:pathLst>
                <a:path w="9116" h="5178" extrusionOk="0">
                  <a:moveTo>
                    <a:pt x="4537" y="0"/>
                  </a:moveTo>
                  <a:cubicBezTo>
                    <a:pt x="4346" y="0"/>
                    <a:pt x="4142" y="50"/>
                    <a:pt x="3986" y="145"/>
                  </a:cubicBezTo>
                  <a:lnTo>
                    <a:pt x="296" y="2392"/>
                  </a:lnTo>
                  <a:cubicBezTo>
                    <a:pt x="25" y="2558"/>
                    <a:pt x="1" y="2799"/>
                    <a:pt x="242" y="2932"/>
                  </a:cubicBezTo>
                  <a:lnTo>
                    <a:pt x="4199" y="5094"/>
                  </a:lnTo>
                  <a:cubicBezTo>
                    <a:pt x="4302" y="5150"/>
                    <a:pt x="4437" y="5178"/>
                    <a:pt x="4579" y="5178"/>
                  </a:cubicBezTo>
                  <a:cubicBezTo>
                    <a:pt x="4770" y="5178"/>
                    <a:pt x="4973" y="5128"/>
                    <a:pt x="5129" y="5034"/>
                  </a:cubicBezTo>
                  <a:lnTo>
                    <a:pt x="8819" y="2785"/>
                  </a:lnTo>
                  <a:cubicBezTo>
                    <a:pt x="9091" y="2620"/>
                    <a:pt x="9116" y="2378"/>
                    <a:pt x="8873" y="2246"/>
                  </a:cubicBezTo>
                  <a:lnTo>
                    <a:pt x="4917" y="84"/>
                  </a:lnTo>
                  <a:cubicBezTo>
                    <a:pt x="4814" y="28"/>
                    <a:pt x="4679" y="0"/>
                    <a:pt x="453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520;p33"/>
            <p:cNvSpPr/>
            <p:nvPr/>
          </p:nvSpPr>
          <p:spPr>
            <a:xfrm>
              <a:off x="4524950" y="3604875"/>
              <a:ext cx="227875" cy="129450"/>
            </a:xfrm>
            <a:custGeom>
              <a:avLst/>
              <a:gdLst/>
              <a:ahLst/>
              <a:cxnLst/>
              <a:rect l="l" t="t" r="r" b="b"/>
              <a:pathLst>
                <a:path w="9115" h="5178" extrusionOk="0">
                  <a:moveTo>
                    <a:pt x="4537" y="0"/>
                  </a:moveTo>
                  <a:cubicBezTo>
                    <a:pt x="4346" y="0"/>
                    <a:pt x="4142" y="50"/>
                    <a:pt x="3986" y="145"/>
                  </a:cubicBezTo>
                  <a:lnTo>
                    <a:pt x="297" y="2392"/>
                  </a:lnTo>
                  <a:cubicBezTo>
                    <a:pt x="25" y="2558"/>
                    <a:pt x="1" y="2799"/>
                    <a:pt x="242" y="2932"/>
                  </a:cubicBezTo>
                  <a:lnTo>
                    <a:pt x="4200" y="5094"/>
                  </a:lnTo>
                  <a:cubicBezTo>
                    <a:pt x="4302" y="5150"/>
                    <a:pt x="4437" y="5177"/>
                    <a:pt x="4579" y="5177"/>
                  </a:cubicBezTo>
                  <a:cubicBezTo>
                    <a:pt x="4770" y="5177"/>
                    <a:pt x="4973" y="5128"/>
                    <a:pt x="5129" y="5034"/>
                  </a:cubicBezTo>
                  <a:lnTo>
                    <a:pt x="8819" y="2785"/>
                  </a:lnTo>
                  <a:cubicBezTo>
                    <a:pt x="9091" y="2619"/>
                    <a:pt x="9115" y="2378"/>
                    <a:pt x="8873" y="2246"/>
                  </a:cubicBezTo>
                  <a:lnTo>
                    <a:pt x="4916" y="84"/>
                  </a:lnTo>
                  <a:cubicBezTo>
                    <a:pt x="4813" y="27"/>
                    <a:pt x="4679" y="0"/>
                    <a:pt x="453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521;p33"/>
            <p:cNvSpPr/>
            <p:nvPr/>
          </p:nvSpPr>
          <p:spPr>
            <a:xfrm>
              <a:off x="4658775" y="3678000"/>
              <a:ext cx="227900" cy="129475"/>
            </a:xfrm>
            <a:custGeom>
              <a:avLst/>
              <a:gdLst/>
              <a:ahLst/>
              <a:cxnLst/>
              <a:rect l="l" t="t" r="r" b="b"/>
              <a:pathLst>
                <a:path w="9116" h="5179" extrusionOk="0">
                  <a:moveTo>
                    <a:pt x="4537" y="1"/>
                  </a:moveTo>
                  <a:cubicBezTo>
                    <a:pt x="4346" y="1"/>
                    <a:pt x="4142" y="50"/>
                    <a:pt x="3987" y="145"/>
                  </a:cubicBezTo>
                  <a:lnTo>
                    <a:pt x="298" y="2393"/>
                  </a:lnTo>
                  <a:cubicBezTo>
                    <a:pt x="26" y="2558"/>
                    <a:pt x="1" y="2800"/>
                    <a:pt x="243" y="2931"/>
                  </a:cubicBezTo>
                  <a:lnTo>
                    <a:pt x="4199" y="5095"/>
                  </a:lnTo>
                  <a:cubicBezTo>
                    <a:pt x="4302" y="5151"/>
                    <a:pt x="4436" y="5178"/>
                    <a:pt x="4578" y="5178"/>
                  </a:cubicBezTo>
                  <a:cubicBezTo>
                    <a:pt x="4769" y="5178"/>
                    <a:pt x="4973" y="5128"/>
                    <a:pt x="5129" y="5033"/>
                  </a:cubicBezTo>
                  <a:lnTo>
                    <a:pt x="8819" y="2786"/>
                  </a:lnTo>
                  <a:cubicBezTo>
                    <a:pt x="9091" y="2620"/>
                    <a:pt x="9116" y="2379"/>
                    <a:pt x="8873" y="2247"/>
                  </a:cubicBezTo>
                  <a:lnTo>
                    <a:pt x="4917" y="85"/>
                  </a:lnTo>
                  <a:cubicBezTo>
                    <a:pt x="4814" y="28"/>
                    <a:pt x="4679" y="1"/>
                    <a:pt x="453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522;p33"/>
            <p:cNvSpPr/>
            <p:nvPr/>
          </p:nvSpPr>
          <p:spPr>
            <a:xfrm>
              <a:off x="4792625" y="3751125"/>
              <a:ext cx="288325" cy="162525"/>
            </a:xfrm>
            <a:custGeom>
              <a:avLst/>
              <a:gdLst/>
              <a:ahLst/>
              <a:cxnLst/>
              <a:rect l="l" t="t" r="r" b="b"/>
              <a:pathLst>
                <a:path w="11533" h="6501" extrusionOk="0">
                  <a:moveTo>
                    <a:pt x="4537" y="1"/>
                  </a:moveTo>
                  <a:cubicBezTo>
                    <a:pt x="4346" y="1"/>
                    <a:pt x="4142" y="50"/>
                    <a:pt x="3986" y="146"/>
                  </a:cubicBezTo>
                  <a:lnTo>
                    <a:pt x="296" y="2393"/>
                  </a:lnTo>
                  <a:cubicBezTo>
                    <a:pt x="25" y="2558"/>
                    <a:pt x="1" y="2800"/>
                    <a:pt x="242" y="2932"/>
                  </a:cubicBezTo>
                  <a:lnTo>
                    <a:pt x="6618" y="6417"/>
                  </a:lnTo>
                  <a:cubicBezTo>
                    <a:pt x="6721" y="6473"/>
                    <a:pt x="6855" y="6501"/>
                    <a:pt x="6997" y="6501"/>
                  </a:cubicBezTo>
                  <a:cubicBezTo>
                    <a:pt x="7188" y="6501"/>
                    <a:pt x="7392" y="6451"/>
                    <a:pt x="7548" y="6356"/>
                  </a:cubicBezTo>
                  <a:lnTo>
                    <a:pt x="11237" y="4109"/>
                  </a:lnTo>
                  <a:cubicBezTo>
                    <a:pt x="11509" y="3943"/>
                    <a:pt x="11533" y="3701"/>
                    <a:pt x="11292" y="3569"/>
                  </a:cubicBezTo>
                  <a:lnTo>
                    <a:pt x="4916" y="84"/>
                  </a:lnTo>
                  <a:cubicBezTo>
                    <a:pt x="4813" y="28"/>
                    <a:pt x="4679" y="1"/>
                    <a:pt x="453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523;p33"/>
            <p:cNvSpPr/>
            <p:nvPr/>
          </p:nvSpPr>
          <p:spPr>
            <a:xfrm>
              <a:off x="2923325" y="2879150"/>
              <a:ext cx="324500" cy="182250"/>
            </a:xfrm>
            <a:custGeom>
              <a:avLst/>
              <a:gdLst/>
              <a:ahLst/>
              <a:cxnLst/>
              <a:rect l="l" t="t" r="r" b="b"/>
              <a:pathLst>
                <a:path w="12980" h="7290" extrusionOk="0">
                  <a:moveTo>
                    <a:pt x="4538" y="0"/>
                  </a:moveTo>
                  <a:cubicBezTo>
                    <a:pt x="4347" y="0"/>
                    <a:pt x="4143" y="50"/>
                    <a:pt x="3987" y="145"/>
                  </a:cubicBezTo>
                  <a:lnTo>
                    <a:pt x="297" y="2392"/>
                  </a:lnTo>
                  <a:cubicBezTo>
                    <a:pt x="26" y="2558"/>
                    <a:pt x="0" y="2799"/>
                    <a:pt x="243" y="2932"/>
                  </a:cubicBezTo>
                  <a:lnTo>
                    <a:pt x="8063" y="7206"/>
                  </a:lnTo>
                  <a:cubicBezTo>
                    <a:pt x="8166" y="7262"/>
                    <a:pt x="8302" y="7289"/>
                    <a:pt x="8444" y="7289"/>
                  </a:cubicBezTo>
                  <a:cubicBezTo>
                    <a:pt x="8635" y="7289"/>
                    <a:pt x="8838" y="7240"/>
                    <a:pt x="8994" y="7146"/>
                  </a:cubicBezTo>
                  <a:lnTo>
                    <a:pt x="12684" y="4897"/>
                  </a:lnTo>
                  <a:cubicBezTo>
                    <a:pt x="12956" y="4731"/>
                    <a:pt x="12979" y="4490"/>
                    <a:pt x="12737" y="4359"/>
                  </a:cubicBezTo>
                  <a:lnTo>
                    <a:pt x="4917" y="84"/>
                  </a:lnTo>
                  <a:cubicBezTo>
                    <a:pt x="4814" y="28"/>
                    <a:pt x="4680" y="0"/>
                    <a:pt x="453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524;p33"/>
            <p:cNvSpPr/>
            <p:nvPr/>
          </p:nvSpPr>
          <p:spPr>
            <a:xfrm>
              <a:off x="4627683" y="3809625"/>
              <a:ext cx="324475" cy="182275"/>
            </a:xfrm>
            <a:custGeom>
              <a:avLst/>
              <a:gdLst/>
              <a:ahLst/>
              <a:cxnLst/>
              <a:rect l="l" t="t" r="r" b="b"/>
              <a:pathLst>
                <a:path w="12979" h="7291" extrusionOk="0">
                  <a:moveTo>
                    <a:pt x="4537" y="1"/>
                  </a:moveTo>
                  <a:cubicBezTo>
                    <a:pt x="4346" y="1"/>
                    <a:pt x="4142" y="51"/>
                    <a:pt x="3986" y="146"/>
                  </a:cubicBezTo>
                  <a:lnTo>
                    <a:pt x="296" y="2393"/>
                  </a:lnTo>
                  <a:cubicBezTo>
                    <a:pt x="24" y="2559"/>
                    <a:pt x="1" y="2800"/>
                    <a:pt x="242" y="2932"/>
                  </a:cubicBezTo>
                  <a:lnTo>
                    <a:pt x="8063" y="7206"/>
                  </a:lnTo>
                  <a:cubicBezTo>
                    <a:pt x="8166" y="7263"/>
                    <a:pt x="8301" y="7290"/>
                    <a:pt x="8443" y="7290"/>
                  </a:cubicBezTo>
                  <a:cubicBezTo>
                    <a:pt x="8633" y="7290"/>
                    <a:pt x="8837" y="7241"/>
                    <a:pt x="8993" y="7146"/>
                  </a:cubicBezTo>
                  <a:lnTo>
                    <a:pt x="12683" y="4898"/>
                  </a:lnTo>
                  <a:cubicBezTo>
                    <a:pt x="12955" y="4732"/>
                    <a:pt x="12978" y="4491"/>
                    <a:pt x="12737" y="4360"/>
                  </a:cubicBezTo>
                  <a:lnTo>
                    <a:pt x="4916" y="85"/>
                  </a:lnTo>
                  <a:cubicBezTo>
                    <a:pt x="4813" y="28"/>
                    <a:pt x="4679" y="1"/>
                    <a:pt x="453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525;p33"/>
            <p:cNvSpPr/>
            <p:nvPr/>
          </p:nvSpPr>
          <p:spPr>
            <a:xfrm>
              <a:off x="3153775" y="3005075"/>
              <a:ext cx="227875" cy="129450"/>
            </a:xfrm>
            <a:custGeom>
              <a:avLst/>
              <a:gdLst/>
              <a:ahLst/>
              <a:cxnLst/>
              <a:rect l="l" t="t" r="r" b="b"/>
              <a:pathLst>
                <a:path w="9115" h="5178" extrusionOk="0">
                  <a:moveTo>
                    <a:pt x="4536" y="1"/>
                  </a:moveTo>
                  <a:cubicBezTo>
                    <a:pt x="4345" y="1"/>
                    <a:pt x="4142" y="50"/>
                    <a:pt x="3986" y="145"/>
                  </a:cubicBezTo>
                  <a:lnTo>
                    <a:pt x="296" y="2393"/>
                  </a:lnTo>
                  <a:cubicBezTo>
                    <a:pt x="24" y="2558"/>
                    <a:pt x="1" y="2799"/>
                    <a:pt x="242" y="2931"/>
                  </a:cubicBezTo>
                  <a:lnTo>
                    <a:pt x="4199" y="5095"/>
                  </a:lnTo>
                  <a:cubicBezTo>
                    <a:pt x="4302" y="5150"/>
                    <a:pt x="4437" y="5178"/>
                    <a:pt x="4579" y="5178"/>
                  </a:cubicBezTo>
                  <a:cubicBezTo>
                    <a:pt x="4769" y="5178"/>
                    <a:pt x="4973" y="5128"/>
                    <a:pt x="5129" y="5033"/>
                  </a:cubicBezTo>
                  <a:lnTo>
                    <a:pt x="8819" y="2786"/>
                  </a:lnTo>
                  <a:cubicBezTo>
                    <a:pt x="9090" y="2620"/>
                    <a:pt x="9114" y="2379"/>
                    <a:pt x="8873" y="2247"/>
                  </a:cubicBezTo>
                  <a:lnTo>
                    <a:pt x="4917" y="85"/>
                  </a:lnTo>
                  <a:cubicBezTo>
                    <a:pt x="4814" y="28"/>
                    <a:pt x="4678" y="1"/>
                    <a:pt x="45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526;p33"/>
            <p:cNvSpPr/>
            <p:nvPr/>
          </p:nvSpPr>
          <p:spPr>
            <a:xfrm>
              <a:off x="3287600" y="3078225"/>
              <a:ext cx="227900" cy="129450"/>
            </a:xfrm>
            <a:custGeom>
              <a:avLst/>
              <a:gdLst/>
              <a:ahLst/>
              <a:cxnLst/>
              <a:rect l="l" t="t" r="r" b="b"/>
              <a:pathLst>
                <a:path w="9116" h="5178" extrusionOk="0">
                  <a:moveTo>
                    <a:pt x="4537" y="1"/>
                  </a:moveTo>
                  <a:cubicBezTo>
                    <a:pt x="4346" y="1"/>
                    <a:pt x="4143" y="50"/>
                    <a:pt x="3987" y="145"/>
                  </a:cubicBezTo>
                  <a:lnTo>
                    <a:pt x="297" y="2392"/>
                  </a:lnTo>
                  <a:cubicBezTo>
                    <a:pt x="25" y="2557"/>
                    <a:pt x="0" y="2800"/>
                    <a:pt x="243" y="2931"/>
                  </a:cubicBezTo>
                  <a:lnTo>
                    <a:pt x="4199" y="5094"/>
                  </a:lnTo>
                  <a:cubicBezTo>
                    <a:pt x="4302" y="5150"/>
                    <a:pt x="4437" y="5178"/>
                    <a:pt x="4579" y="5178"/>
                  </a:cubicBezTo>
                  <a:cubicBezTo>
                    <a:pt x="4770" y="5178"/>
                    <a:pt x="4974" y="5128"/>
                    <a:pt x="5130" y="5033"/>
                  </a:cubicBezTo>
                  <a:lnTo>
                    <a:pt x="8818" y="2786"/>
                  </a:lnTo>
                  <a:cubicBezTo>
                    <a:pt x="9090" y="2620"/>
                    <a:pt x="9115" y="2379"/>
                    <a:pt x="8873" y="2247"/>
                  </a:cubicBezTo>
                  <a:lnTo>
                    <a:pt x="4917" y="85"/>
                  </a:lnTo>
                  <a:cubicBezTo>
                    <a:pt x="4813" y="28"/>
                    <a:pt x="4678" y="1"/>
                    <a:pt x="453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527;p33"/>
            <p:cNvSpPr/>
            <p:nvPr/>
          </p:nvSpPr>
          <p:spPr>
            <a:xfrm>
              <a:off x="3421450" y="3151350"/>
              <a:ext cx="227875" cy="129450"/>
            </a:xfrm>
            <a:custGeom>
              <a:avLst/>
              <a:gdLst/>
              <a:ahLst/>
              <a:cxnLst/>
              <a:rect l="l" t="t" r="r" b="b"/>
              <a:pathLst>
                <a:path w="9115" h="5178" extrusionOk="0">
                  <a:moveTo>
                    <a:pt x="4536" y="1"/>
                  </a:moveTo>
                  <a:cubicBezTo>
                    <a:pt x="4345" y="1"/>
                    <a:pt x="4142" y="50"/>
                    <a:pt x="3986" y="145"/>
                  </a:cubicBezTo>
                  <a:lnTo>
                    <a:pt x="296" y="2392"/>
                  </a:lnTo>
                  <a:cubicBezTo>
                    <a:pt x="24" y="2558"/>
                    <a:pt x="0" y="2799"/>
                    <a:pt x="242" y="2932"/>
                  </a:cubicBezTo>
                  <a:lnTo>
                    <a:pt x="4199" y="5094"/>
                  </a:lnTo>
                  <a:cubicBezTo>
                    <a:pt x="4302" y="5150"/>
                    <a:pt x="4437" y="5178"/>
                    <a:pt x="4579" y="5178"/>
                  </a:cubicBezTo>
                  <a:cubicBezTo>
                    <a:pt x="4769" y="5178"/>
                    <a:pt x="4973" y="5128"/>
                    <a:pt x="5129" y="5034"/>
                  </a:cubicBezTo>
                  <a:lnTo>
                    <a:pt x="8819" y="2786"/>
                  </a:lnTo>
                  <a:cubicBezTo>
                    <a:pt x="9090" y="2621"/>
                    <a:pt x="9114" y="2378"/>
                    <a:pt x="8873" y="2247"/>
                  </a:cubicBezTo>
                  <a:lnTo>
                    <a:pt x="4917" y="84"/>
                  </a:lnTo>
                  <a:cubicBezTo>
                    <a:pt x="4813" y="28"/>
                    <a:pt x="4678" y="1"/>
                    <a:pt x="45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528;p33"/>
            <p:cNvSpPr/>
            <p:nvPr/>
          </p:nvSpPr>
          <p:spPr>
            <a:xfrm>
              <a:off x="3555275" y="3224500"/>
              <a:ext cx="227900" cy="129450"/>
            </a:xfrm>
            <a:custGeom>
              <a:avLst/>
              <a:gdLst/>
              <a:ahLst/>
              <a:cxnLst/>
              <a:rect l="l" t="t" r="r" b="b"/>
              <a:pathLst>
                <a:path w="9116" h="5178" extrusionOk="0">
                  <a:moveTo>
                    <a:pt x="4537" y="0"/>
                  </a:moveTo>
                  <a:cubicBezTo>
                    <a:pt x="4346" y="0"/>
                    <a:pt x="4143" y="50"/>
                    <a:pt x="3987" y="145"/>
                  </a:cubicBezTo>
                  <a:lnTo>
                    <a:pt x="297" y="2392"/>
                  </a:lnTo>
                  <a:cubicBezTo>
                    <a:pt x="25" y="2558"/>
                    <a:pt x="0" y="2799"/>
                    <a:pt x="243" y="2932"/>
                  </a:cubicBezTo>
                  <a:lnTo>
                    <a:pt x="4199" y="5094"/>
                  </a:lnTo>
                  <a:cubicBezTo>
                    <a:pt x="4302" y="5150"/>
                    <a:pt x="4437" y="5178"/>
                    <a:pt x="4579" y="5178"/>
                  </a:cubicBezTo>
                  <a:cubicBezTo>
                    <a:pt x="4769" y="5178"/>
                    <a:pt x="4973" y="5128"/>
                    <a:pt x="5129" y="5034"/>
                  </a:cubicBezTo>
                  <a:lnTo>
                    <a:pt x="8818" y="2787"/>
                  </a:lnTo>
                  <a:cubicBezTo>
                    <a:pt x="9090" y="2620"/>
                    <a:pt x="9115" y="2378"/>
                    <a:pt x="8873" y="2246"/>
                  </a:cubicBezTo>
                  <a:lnTo>
                    <a:pt x="4917" y="84"/>
                  </a:lnTo>
                  <a:cubicBezTo>
                    <a:pt x="4813" y="28"/>
                    <a:pt x="4679" y="0"/>
                    <a:pt x="453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529;p33"/>
            <p:cNvSpPr/>
            <p:nvPr/>
          </p:nvSpPr>
          <p:spPr>
            <a:xfrm>
              <a:off x="3689125" y="3297650"/>
              <a:ext cx="227850" cy="129450"/>
            </a:xfrm>
            <a:custGeom>
              <a:avLst/>
              <a:gdLst/>
              <a:ahLst/>
              <a:cxnLst/>
              <a:rect l="l" t="t" r="r" b="b"/>
              <a:pathLst>
                <a:path w="9114" h="5178" extrusionOk="0">
                  <a:moveTo>
                    <a:pt x="4536" y="0"/>
                  </a:moveTo>
                  <a:cubicBezTo>
                    <a:pt x="4345" y="0"/>
                    <a:pt x="4141" y="49"/>
                    <a:pt x="3986" y="144"/>
                  </a:cubicBezTo>
                  <a:lnTo>
                    <a:pt x="296" y="2392"/>
                  </a:lnTo>
                  <a:cubicBezTo>
                    <a:pt x="24" y="2558"/>
                    <a:pt x="0" y="2799"/>
                    <a:pt x="241" y="2932"/>
                  </a:cubicBezTo>
                  <a:lnTo>
                    <a:pt x="4199" y="5094"/>
                  </a:lnTo>
                  <a:cubicBezTo>
                    <a:pt x="4302" y="5150"/>
                    <a:pt x="4437" y="5177"/>
                    <a:pt x="4578" y="5177"/>
                  </a:cubicBezTo>
                  <a:cubicBezTo>
                    <a:pt x="4769" y="5177"/>
                    <a:pt x="4973" y="5128"/>
                    <a:pt x="5129" y="5034"/>
                  </a:cubicBezTo>
                  <a:lnTo>
                    <a:pt x="8818" y="2785"/>
                  </a:lnTo>
                  <a:cubicBezTo>
                    <a:pt x="9090" y="2619"/>
                    <a:pt x="9114" y="2378"/>
                    <a:pt x="8873" y="2246"/>
                  </a:cubicBezTo>
                  <a:lnTo>
                    <a:pt x="4915" y="84"/>
                  </a:lnTo>
                  <a:cubicBezTo>
                    <a:pt x="4813" y="27"/>
                    <a:pt x="4678" y="0"/>
                    <a:pt x="45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530;p33"/>
            <p:cNvSpPr/>
            <p:nvPr/>
          </p:nvSpPr>
          <p:spPr>
            <a:xfrm>
              <a:off x="3822950" y="3370775"/>
              <a:ext cx="227900" cy="129475"/>
            </a:xfrm>
            <a:custGeom>
              <a:avLst/>
              <a:gdLst/>
              <a:ahLst/>
              <a:cxnLst/>
              <a:rect l="l" t="t" r="r" b="b"/>
              <a:pathLst>
                <a:path w="9116" h="5179" extrusionOk="0">
                  <a:moveTo>
                    <a:pt x="4536" y="1"/>
                  </a:moveTo>
                  <a:cubicBezTo>
                    <a:pt x="4345" y="1"/>
                    <a:pt x="4142" y="50"/>
                    <a:pt x="3985" y="145"/>
                  </a:cubicBezTo>
                  <a:lnTo>
                    <a:pt x="297" y="2393"/>
                  </a:lnTo>
                  <a:cubicBezTo>
                    <a:pt x="24" y="2559"/>
                    <a:pt x="0" y="2800"/>
                    <a:pt x="243" y="2933"/>
                  </a:cubicBezTo>
                  <a:lnTo>
                    <a:pt x="4199" y="5095"/>
                  </a:lnTo>
                  <a:cubicBezTo>
                    <a:pt x="4302" y="5151"/>
                    <a:pt x="4437" y="5178"/>
                    <a:pt x="4579" y="5178"/>
                  </a:cubicBezTo>
                  <a:cubicBezTo>
                    <a:pt x="4769" y="5178"/>
                    <a:pt x="4972" y="5129"/>
                    <a:pt x="5128" y="5035"/>
                  </a:cubicBezTo>
                  <a:lnTo>
                    <a:pt x="8818" y="2786"/>
                  </a:lnTo>
                  <a:cubicBezTo>
                    <a:pt x="9090" y="2620"/>
                    <a:pt x="9115" y="2379"/>
                    <a:pt x="8872" y="2247"/>
                  </a:cubicBezTo>
                  <a:lnTo>
                    <a:pt x="4916" y="85"/>
                  </a:lnTo>
                  <a:cubicBezTo>
                    <a:pt x="4813" y="28"/>
                    <a:pt x="4678" y="1"/>
                    <a:pt x="45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531;p33"/>
            <p:cNvSpPr/>
            <p:nvPr/>
          </p:nvSpPr>
          <p:spPr>
            <a:xfrm>
              <a:off x="3956750" y="3443925"/>
              <a:ext cx="227900" cy="129475"/>
            </a:xfrm>
            <a:custGeom>
              <a:avLst/>
              <a:gdLst/>
              <a:ahLst/>
              <a:cxnLst/>
              <a:rect l="l" t="t" r="r" b="b"/>
              <a:pathLst>
                <a:path w="9116" h="5179" extrusionOk="0">
                  <a:moveTo>
                    <a:pt x="4538" y="1"/>
                  </a:moveTo>
                  <a:cubicBezTo>
                    <a:pt x="4347" y="1"/>
                    <a:pt x="4143" y="50"/>
                    <a:pt x="3987" y="145"/>
                  </a:cubicBezTo>
                  <a:lnTo>
                    <a:pt x="298" y="2393"/>
                  </a:lnTo>
                  <a:cubicBezTo>
                    <a:pt x="26" y="2559"/>
                    <a:pt x="1" y="2800"/>
                    <a:pt x="243" y="2932"/>
                  </a:cubicBezTo>
                  <a:lnTo>
                    <a:pt x="4199" y="5094"/>
                  </a:lnTo>
                  <a:cubicBezTo>
                    <a:pt x="4303" y="5151"/>
                    <a:pt x="4437" y="5178"/>
                    <a:pt x="4579" y="5178"/>
                  </a:cubicBezTo>
                  <a:cubicBezTo>
                    <a:pt x="4770" y="5178"/>
                    <a:pt x="4974" y="5128"/>
                    <a:pt x="5130" y="5033"/>
                  </a:cubicBezTo>
                  <a:lnTo>
                    <a:pt x="8820" y="2786"/>
                  </a:lnTo>
                  <a:cubicBezTo>
                    <a:pt x="9092" y="2620"/>
                    <a:pt x="9116" y="2379"/>
                    <a:pt x="8875" y="2247"/>
                  </a:cubicBezTo>
                  <a:lnTo>
                    <a:pt x="4917" y="85"/>
                  </a:lnTo>
                  <a:cubicBezTo>
                    <a:pt x="4814" y="28"/>
                    <a:pt x="4680" y="1"/>
                    <a:pt x="453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532;p33"/>
            <p:cNvSpPr/>
            <p:nvPr/>
          </p:nvSpPr>
          <p:spPr>
            <a:xfrm>
              <a:off x="4090600" y="3517075"/>
              <a:ext cx="227900" cy="129425"/>
            </a:xfrm>
            <a:custGeom>
              <a:avLst/>
              <a:gdLst/>
              <a:ahLst/>
              <a:cxnLst/>
              <a:rect l="l" t="t" r="r" b="b"/>
              <a:pathLst>
                <a:path w="9116" h="5177" extrusionOk="0">
                  <a:moveTo>
                    <a:pt x="4537" y="1"/>
                  </a:moveTo>
                  <a:cubicBezTo>
                    <a:pt x="4346" y="1"/>
                    <a:pt x="4142" y="50"/>
                    <a:pt x="3986" y="144"/>
                  </a:cubicBezTo>
                  <a:lnTo>
                    <a:pt x="296" y="2393"/>
                  </a:lnTo>
                  <a:cubicBezTo>
                    <a:pt x="25" y="2557"/>
                    <a:pt x="1" y="2798"/>
                    <a:pt x="242" y="2931"/>
                  </a:cubicBezTo>
                  <a:lnTo>
                    <a:pt x="4199" y="5093"/>
                  </a:lnTo>
                  <a:cubicBezTo>
                    <a:pt x="4302" y="5149"/>
                    <a:pt x="4437" y="5177"/>
                    <a:pt x="4579" y="5177"/>
                  </a:cubicBezTo>
                  <a:cubicBezTo>
                    <a:pt x="4770" y="5177"/>
                    <a:pt x="4973" y="5127"/>
                    <a:pt x="5129" y="5033"/>
                  </a:cubicBezTo>
                  <a:lnTo>
                    <a:pt x="8819" y="2785"/>
                  </a:lnTo>
                  <a:cubicBezTo>
                    <a:pt x="9091" y="2620"/>
                    <a:pt x="9116" y="2379"/>
                    <a:pt x="8873" y="2246"/>
                  </a:cubicBezTo>
                  <a:lnTo>
                    <a:pt x="4917" y="84"/>
                  </a:lnTo>
                  <a:cubicBezTo>
                    <a:pt x="4814" y="28"/>
                    <a:pt x="4679" y="1"/>
                    <a:pt x="453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533;p33"/>
            <p:cNvSpPr/>
            <p:nvPr/>
          </p:nvSpPr>
          <p:spPr>
            <a:xfrm>
              <a:off x="4224425" y="3590225"/>
              <a:ext cx="227900" cy="129450"/>
            </a:xfrm>
            <a:custGeom>
              <a:avLst/>
              <a:gdLst/>
              <a:ahLst/>
              <a:cxnLst/>
              <a:rect l="l" t="t" r="r" b="b"/>
              <a:pathLst>
                <a:path w="9116" h="5178" extrusionOk="0">
                  <a:moveTo>
                    <a:pt x="4537" y="1"/>
                  </a:moveTo>
                  <a:cubicBezTo>
                    <a:pt x="4346" y="1"/>
                    <a:pt x="4143" y="50"/>
                    <a:pt x="3987" y="144"/>
                  </a:cubicBezTo>
                  <a:lnTo>
                    <a:pt x="298" y="2391"/>
                  </a:lnTo>
                  <a:cubicBezTo>
                    <a:pt x="26" y="2557"/>
                    <a:pt x="1" y="2798"/>
                    <a:pt x="243" y="2931"/>
                  </a:cubicBezTo>
                  <a:lnTo>
                    <a:pt x="4199" y="5094"/>
                  </a:lnTo>
                  <a:cubicBezTo>
                    <a:pt x="4303" y="5150"/>
                    <a:pt x="4437" y="5177"/>
                    <a:pt x="4579" y="5177"/>
                  </a:cubicBezTo>
                  <a:cubicBezTo>
                    <a:pt x="4770" y="5177"/>
                    <a:pt x="4974" y="5128"/>
                    <a:pt x="5130" y="5033"/>
                  </a:cubicBezTo>
                  <a:lnTo>
                    <a:pt x="8819" y="2786"/>
                  </a:lnTo>
                  <a:cubicBezTo>
                    <a:pt x="9092" y="2620"/>
                    <a:pt x="9116" y="2379"/>
                    <a:pt x="8874" y="2246"/>
                  </a:cubicBezTo>
                  <a:lnTo>
                    <a:pt x="4917" y="84"/>
                  </a:lnTo>
                  <a:cubicBezTo>
                    <a:pt x="4814" y="28"/>
                    <a:pt x="4679" y="1"/>
                    <a:pt x="453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534;p33"/>
            <p:cNvSpPr/>
            <p:nvPr/>
          </p:nvSpPr>
          <p:spPr>
            <a:xfrm>
              <a:off x="4358275" y="3663375"/>
              <a:ext cx="227875" cy="129450"/>
            </a:xfrm>
            <a:custGeom>
              <a:avLst/>
              <a:gdLst/>
              <a:ahLst/>
              <a:cxnLst/>
              <a:rect l="l" t="t" r="r" b="b"/>
              <a:pathLst>
                <a:path w="9115" h="5178" extrusionOk="0">
                  <a:moveTo>
                    <a:pt x="4536" y="0"/>
                  </a:moveTo>
                  <a:cubicBezTo>
                    <a:pt x="4346" y="0"/>
                    <a:pt x="4142" y="50"/>
                    <a:pt x="3986" y="144"/>
                  </a:cubicBezTo>
                  <a:lnTo>
                    <a:pt x="296" y="2393"/>
                  </a:lnTo>
                  <a:cubicBezTo>
                    <a:pt x="24" y="2559"/>
                    <a:pt x="1" y="2800"/>
                    <a:pt x="242" y="2932"/>
                  </a:cubicBezTo>
                  <a:lnTo>
                    <a:pt x="4199" y="5094"/>
                  </a:lnTo>
                  <a:cubicBezTo>
                    <a:pt x="4302" y="5151"/>
                    <a:pt x="4437" y="5178"/>
                    <a:pt x="4579" y="5178"/>
                  </a:cubicBezTo>
                  <a:cubicBezTo>
                    <a:pt x="4770" y="5178"/>
                    <a:pt x="4973" y="5128"/>
                    <a:pt x="5129" y="5034"/>
                  </a:cubicBezTo>
                  <a:lnTo>
                    <a:pt x="8819" y="2786"/>
                  </a:lnTo>
                  <a:cubicBezTo>
                    <a:pt x="9091" y="2620"/>
                    <a:pt x="9114" y="2379"/>
                    <a:pt x="8873" y="2246"/>
                  </a:cubicBezTo>
                  <a:lnTo>
                    <a:pt x="4916" y="84"/>
                  </a:lnTo>
                  <a:cubicBezTo>
                    <a:pt x="4813" y="28"/>
                    <a:pt x="4678" y="0"/>
                    <a:pt x="45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535;p33"/>
            <p:cNvSpPr/>
            <p:nvPr/>
          </p:nvSpPr>
          <p:spPr>
            <a:xfrm>
              <a:off x="4492064" y="3736525"/>
              <a:ext cx="227900" cy="129450"/>
            </a:xfrm>
            <a:custGeom>
              <a:avLst/>
              <a:gdLst/>
              <a:ahLst/>
              <a:cxnLst/>
              <a:rect l="l" t="t" r="r" b="b"/>
              <a:pathLst>
                <a:path w="9116" h="5178" extrusionOk="0">
                  <a:moveTo>
                    <a:pt x="4537" y="0"/>
                  </a:moveTo>
                  <a:cubicBezTo>
                    <a:pt x="4346" y="0"/>
                    <a:pt x="4143" y="50"/>
                    <a:pt x="3987" y="144"/>
                  </a:cubicBezTo>
                  <a:lnTo>
                    <a:pt x="297" y="2393"/>
                  </a:lnTo>
                  <a:cubicBezTo>
                    <a:pt x="26" y="2557"/>
                    <a:pt x="1" y="2800"/>
                    <a:pt x="243" y="2931"/>
                  </a:cubicBezTo>
                  <a:lnTo>
                    <a:pt x="4199" y="5094"/>
                  </a:lnTo>
                  <a:cubicBezTo>
                    <a:pt x="4302" y="5150"/>
                    <a:pt x="4437" y="5178"/>
                    <a:pt x="4578" y="5178"/>
                  </a:cubicBezTo>
                  <a:cubicBezTo>
                    <a:pt x="4769" y="5178"/>
                    <a:pt x="4973" y="5128"/>
                    <a:pt x="5129" y="5033"/>
                  </a:cubicBezTo>
                  <a:lnTo>
                    <a:pt x="8819" y="2786"/>
                  </a:lnTo>
                  <a:cubicBezTo>
                    <a:pt x="9090" y="2620"/>
                    <a:pt x="9115" y="2377"/>
                    <a:pt x="8873" y="2246"/>
                  </a:cubicBezTo>
                  <a:lnTo>
                    <a:pt x="4917" y="84"/>
                  </a:lnTo>
                  <a:cubicBezTo>
                    <a:pt x="4813" y="28"/>
                    <a:pt x="4679" y="0"/>
                    <a:pt x="453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536;p33"/>
            <p:cNvSpPr/>
            <p:nvPr/>
          </p:nvSpPr>
          <p:spPr>
            <a:xfrm>
              <a:off x="2793900" y="2957975"/>
              <a:ext cx="390925" cy="218550"/>
            </a:xfrm>
            <a:custGeom>
              <a:avLst/>
              <a:gdLst/>
              <a:ahLst/>
              <a:cxnLst/>
              <a:rect l="l" t="t" r="r" b="b"/>
              <a:pathLst>
                <a:path w="15637" h="8742" extrusionOk="0">
                  <a:moveTo>
                    <a:pt x="4536" y="0"/>
                  </a:moveTo>
                  <a:cubicBezTo>
                    <a:pt x="4345" y="0"/>
                    <a:pt x="4142" y="50"/>
                    <a:pt x="3986" y="144"/>
                  </a:cubicBezTo>
                  <a:lnTo>
                    <a:pt x="296" y="2392"/>
                  </a:lnTo>
                  <a:cubicBezTo>
                    <a:pt x="24" y="2557"/>
                    <a:pt x="0" y="2799"/>
                    <a:pt x="242" y="2932"/>
                  </a:cubicBezTo>
                  <a:lnTo>
                    <a:pt x="10720" y="8658"/>
                  </a:lnTo>
                  <a:cubicBezTo>
                    <a:pt x="10823" y="8715"/>
                    <a:pt x="10958" y="8742"/>
                    <a:pt x="11100" y="8742"/>
                  </a:cubicBezTo>
                  <a:cubicBezTo>
                    <a:pt x="11291" y="8742"/>
                    <a:pt x="11495" y="8692"/>
                    <a:pt x="11651" y="8597"/>
                  </a:cubicBezTo>
                  <a:lnTo>
                    <a:pt x="15341" y="6350"/>
                  </a:lnTo>
                  <a:cubicBezTo>
                    <a:pt x="15613" y="6184"/>
                    <a:pt x="15636" y="5943"/>
                    <a:pt x="15395" y="5810"/>
                  </a:cubicBezTo>
                  <a:lnTo>
                    <a:pt x="4915" y="84"/>
                  </a:lnTo>
                  <a:cubicBezTo>
                    <a:pt x="4813" y="28"/>
                    <a:pt x="4678" y="0"/>
                    <a:pt x="45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537;p33"/>
            <p:cNvSpPr/>
            <p:nvPr/>
          </p:nvSpPr>
          <p:spPr>
            <a:xfrm>
              <a:off x="3090775" y="3120225"/>
              <a:ext cx="227850" cy="129450"/>
            </a:xfrm>
            <a:custGeom>
              <a:avLst/>
              <a:gdLst/>
              <a:ahLst/>
              <a:cxnLst/>
              <a:rect l="l" t="t" r="r" b="b"/>
              <a:pathLst>
                <a:path w="9114" h="5178" extrusionOk="0">
                  <a:moveTo>
                    <a:pt x="4536" y="0"/>
                  </a:moveTo>
                  <a:cubicBezTo>
                    <a:pt x="4345" y="0"/>
                    <a:pt x="4142" y="50"/>
                    <a:pt x="3986" y="144"/>
                  </a:cubicBezTo>
                  <a:lnTo>
                    <a:pt x="296" y="2393"/>
                  </a:lnTo>
                  <a:cubicBezTo>
                    <a:pt x="24" y="2557"/>
                    <a:pt x="0" y="2800"/>
                    <a:pt x="242" y="2931"/>
                  </a:cubicBezTo>
                  <a:lnTo>
                    <a:pt x="4199" y="5094"/>
                  </a:lnTo>
                  <a:cubicBezTo>
                    <a:pt x="4302" y="5150"/>
                    <a:pt x="4436" y="5177"/>
                    <a:pt x="4578" y="5177"/>
                  </a:cubicBezTo>
                  <a:cubicBezTo>
                    <a:pt x="4769" y="5177"/>
                    <a:pt x="4973" y="5128"/>
                    <a:pt x="5129" y="5033"/>
                  </a:cubicBezTo>
                  <a:lnTo>
                    <a:pt x="8818" y="2786"/>
                  </a:lnTo>
                  <a:cubicBezTo>
                    <a:pt x="9090" y="2620"/>
                    <a:pt x="9114" y="2379"/>
                    <a:pt x="8874" y="2246"/>
                  </a:cubicBezTo>
                  <a:lnTo>
                    <a:pt x="4915" y="84"/>
                  </a:lnTo>
                  <a:cubicBezTo>
                    <a:pt x="4813" y="28"/>
                    <a:pt x="4678" y="0"/>
                    <a:pt x="45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538;p33"/>
            <p:cNvSpPr/>
            <p:nvPr/>
          </p:nvSpPr>
          <p:spPr>
            <a:xfrm>
              <a:off x="3224600" y="3193375"/>
              <a:ext cx="227900" cy="129425"/>
            </a:xfrm>
            <a:custGeom>
              <a:avLst/>
              <a:gdLst/>
              <a:ahLst/>
              <a:cxnLst/>
              <a:rect l="l" t="t" r="r" b="b"/>
              <a:pathLst>
                <a:path w="9116" h="5177" extrusionOk="0">
                  <a:moveTo>
                    <a:pt x="4536" y="0"/>
                  </a:moveTo>
                  <a:cubicBezTo>
                    <a:pt x="4346" y="0"/>
                    <a:pt x="4143" y="50"/>
                    <a:pt x="3987" y="144"/>
                  </a:cubicBezTo>
                  <a:lnTo>
                    <a:pt x="297" y="2391"/>
                  </a:lnTo>
                  <a:cubicBezTo>
                    <a:pt x="25" y="2557"/>
                    <a:pt x="0" y="2798"/>
                    <a:pt x="243" y="2931"/>
                  </a:cubicBezTo>
                  <a:lnTo>
                    <a:pt x="4199" y="5093"/>
                  </a:lnTo>
                  <a:cubicBezTo>
                    <a:pt x="4302" y="5149"/>
                    <a:pt x="4437" y="5176"/>
                    <a:pt x="4579" y="5176"/>
                  </a:cubicBezTo>
                  <a:cubicBezTo>
                    <a:pt x="4770" y="5176"/>
                    <a:pt x="4973" y="5127"/>
                    <a:pt x="5130" y="5033"/>
                  </a:cubicBezTo>
                  <a:lnTo>
                    <a:pt x="8818" y="2784"/>
                  </a:lnTo>
                  <a:cubicBezTo>
                    <a:pt x="9090" y="2620"/>
                    <a:pt x="9115" y="2379"/>
                    <a:pt x="8873" y="2246"/>
                  </a:cubicBezTo>
                  <a:lnTo>
                    <a:pt x="4917" y="84"/>
                  </a:lnTo>
                  <a:cubicBezTo>
                    <a:pt x="4813" y="28"/>
                    <a:pt x="4678" y="0"/>
                    <a:pt x="45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539;p33"/>
            <p:cNvSpPr/>
            <p:nvPr/>
          </p:nvSpPr>
          <p:spPr>
            <a:xfrm>
              <a:off x="3358450" y="3266500"/>
              <a:ext cx="227850" cy="129450"/>
            </a:xfrm>
            <a:custGeom>
              <a:avLst/>
              <a:gdLst/>
              <a:ahLst/>
              <a:cxnLst/>
              <a:rect l="l" t="t" r="r" b="b"/>
              <a:pathLst>
                <a:path w="9114" h="5178" extrusionOk="0">
                  <a:moveTo>
                    <a:pt x="4536" y="1"/>
                  </a:moveTo>
                  <a:cubicBezTo>
                    <a:pt x="4345" y="1"/>
                    <a:pt x="4141" y="50"/>
                    <a:pt x="3985" y="145"/>
                  </a:cubicBezTo>
                  <a:lnTo>
                    <a:pt x="296" y="2392"/>
                  </a:lnTo>
                  <a:cubicBezTo>
                    <a:pt x="24" y="2558"/>
                    <a:pt x="0" y="2799"/>
                    <a:pt x="241" y="2931"/>
                  </a:cubicBezTo>
                  <a:lnTo>
                    <a:pt x="4199" y="5093"/>
                  </a:lnTo>
                  <a:cubicBezTo>
                    <a:pt x="4302" y="5150"/>
                    <a:pt x="4436" y="5177"/>
                    <a:pt x="4578" y="5177"/>
                  </a:cubicBezTo>
                  <a:cubicBezTo>
                    <a:pt x="4769" y="5177"/>
                    <a:pt x="4973" y="5128"/>
                    <a:pt x="5129" y="5034"/>
                  </a:cubicBezTo>
                  <a:lnTo>
                    <a:pt x="8818" y="2785"/>
                  </a:lnTo>
                  <a:cubicBezTo>
                    <a:pt x="9090" y="2621"/>
                    <a:pt x="9114" y="2379"/>
                    <a:pt x="8873" y="2247"/>
                  </a:cubicBezTo>
                  <a:lnTo>
                    <a:pt x="4915" y="84"/>
                  </a:lnTo>
                  <a:cubicBezTo>
                    <a:pt x="4812" y="28"/>
                    <a:pt x="4678" y="1"/>
                    <a:pt x="45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540;p33"/>
            <p:cNvSpPr/>
            <p:nvPr/>
          </p:nvSpPr>
          <p:spPr>
            <a:xfrm>
              <a:off x="3626125" y="3412800"/>
              <a:ext cx="227850" cy="129450"/>
            </a:xfrm>
            <a:custGeom>
              <a:avLst/>
              <a:gdLst/>
              <a:ahLst/>
              <a:cxnLst/>
              <a:rect l="l" t="t" r="r" b="b"/>
              <a:pathLst>
                <a:path w="9114" h="5178" extrusionOk="0">
                  <a:moveTo>
                    <a:pt x="4536" y="0"/>
                  </a:moveTo>
                  <a:cubicBezTo>
                    <a:pt x="4345" y="0"/>
                    <a:pt x="4141" y="50"/>
                    <a:pt x="3985" y="145"/>
                  </a:cubicBezTo>
                  <a:lnTo>
                    <a:pt x="296" y="2392"/>
                  </a:lnTo>
                  <a:cubicBezTo>
                    <a:pt x="24" y="2558"/>
                    <a:pt x="0" y="2799"/>
                    <a:pt x="241" y="2931"/>
                  </a:cubicBezTo>
                  <a:lnTo>
                    <a:pt x="4199" y="5093"/>
                  </a:lnTo>
                  <a:cubicBezTo>
                    <a:pt x="4301" y="5150"/>
                    <a:pt x="4436" y="5177"/>
                    <a:pt x="4578" y="5177"/>
                  </a:cubicBezTo>
                  <a:cubicBezTo>
                    <a:pt x="4769" y="5177"/>
                    <a:pt x="4972" y="5128"/>
                    <a:pt x="5128" y="5033"/>
                  </a:cubicBezTo>
                  <a:lnTo>
                    <a:pt x="8818" y="2785"/>
                  </a:lnTo>
                  <a:cubicBezTo>
                    <a:pt x="9090" y="2620"/>
                    <a:pt x="9114" y="2378"/>
                    <a:pt x="8873" y="2247"/>
                  </a:cubicBezTo>
                  <a:lnTo>
                    <a:pt x="4915" y="83"/>
                  </a:lnTo>
                  <a:cubicBezTo>
                    <a:pt x="4812" y="28"/>
                    <a:pt x="4678" y="0"/>
                    <a:pt x="45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541;p33"/>
            <p:cNvSpPr/>
            <p:nvPr/>
          </p:nvSpPr>
          <p:spPr>
            <a:xfrm>
              <a:off x="3759925" y="3485925"/>
              <a:ext cx="227900" cy="129450"/>
            </a:xfrm>
            <a:custGeom>
              <a:avLst/>
              <a:gdLst/>
              <a:ahLst/>
              <a:cxnLst/>
              <a:rect l="l" t="t" r="r" b="b"/>
              <a:pathLst>
                <a:path w="9116" h="5178" extrusionOk="0">
                  <a:moveTo>
                    <a:pt x="4537" y="1"/>
                  </a:moveTo>
                  <a:cubicBezTo>
                    <a:pt x="4346" y="1"/>
                    <a:pt x="4142" y="50"/>
                    <a:pt x="3986" y="146"/>
                  </a:cubicBezTo>
                  <a:lnTo>
                    <a:pt x="296" y="2393"/>
                  </a:lnTo>
                  <a:cubicBezTo>
                    <a:pt x="26" y="2559"/>
                    <a:pt x="1" y="2800"/>
                    <a:pt x="243" y="2932"/>
                  </a:cubicBezTo>
                  <a:lnTo>
                    <a:pt x="4199" y="5094"/>
                  </a:lnTo>
                  <a:cubicBezTo>
                    <a:pt x="4302" y="5151"/>
                    <a:pt x="4437" y="5178"/>
                    <a:pt x="4579" y="5178"/>
                  </a:cubicBezTo>
                  <a:cubicBezTo>
                    <a:pt x="4770" y="5178"/>
                    <a:pt x="4973" y="5129"/>
                    <a:pt x="5129" y="5034"/>
                  </a:cubicBezTo>
                  <a:lnTo>
                    <a:pt x="8819" y="2786"/>
                  </a:lnTo>
                  <a:cubicBezTo>
                    <a:pt x="9091" y="2620"/>
                    <a:pt x="9116" y="2379"/>
                    <a:pt x="8873" y="2246"/>
                  </a:cubicBezTo>
                  <a:lnTo>
                    <a:pt x="4917" y="84"/>
                  </a:lnTo>
                  <a:cubicBezTo>
                    <a:pt x="4814" y="28"/>
                    <a:pt x="4679" y="1"/>
                    <a:pt x="453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542;p33"/>
            <p:cNvSpPr/>
            <p:nvPr/>
          </p:nvSpPr>
          <p:spPr>
            <a:xfrm>
              <a:off x="3893750" y="3559075"/>
              <a:ext cx="227900" cy="129425"/>
            </a:xfrm>
            <a:custGeom>
              <a:avLst/>
              <a:gdLst/>
              <a:ahLst/>
              <a:cxnLst/>
              <a:rect l="l" t="t" r="r" b="b"/>
              <a:pathLst>
                <a:path w="9116" h="5177" extrusionOk="0">
                  <a:moveTo>
                    <a:pt x="4537" y="0"/>
                  </a:moveTo>
                  <a:cubicBezTo>
                    <a:pt x="4347" y="0"/>
                    <a:pt x="4143" y="50"/>
                    <a:pt x="3987" y="144"/>
                  </a:cubicBezTo>
                  <a:lnTo>
                    <a:pt x="297" y="2393"/>
                  </a:lnTo>
                  <a:cubicBezTo>
                    <a:pt x="26" y="2558"/>
                    <a:pt x="1" y="2800"/>
                    <a:pt x="243" y="2932"/>
                  </a:cubicBezTo>
                  <a:lnTo>
                    <a:pt x="4199" y="5093"/>
                  </a:lnTo>
                  <a:cubicBezTo>
                    <a:pt x="4303" y="5149"/>
                    <a:pt x="4438" y="5176"/>
                    <a:pt x="4580" y="5176"/>
                  </a:cubicBezTo>
                  <a:cubicBezTo>
                    <a:pt x="4771" y="5176"/>
                    <a:pt x="4974" y="5127"/>
                    <a:pt x="5130" y="5033"/>
                  </a:cubicBezTo>
                  <a:lnTo>
                    <a:pt x="8820" y="2784"/>
                  </a:lnTo>
                  <a:cubicBezTo>
                    <a:pt x="9092" y="2620"/>
                    <a:pt x="9116" y="2379"/>
                    <a:pt x="8874" y="2246"/>
                  </a:cubicBezTo>
                  <a:lnTo>
                    <a:pt x="4917" y="84"/>
                  </a:lnTo>
                  <a:cubicBezTo>
                    <a:pt x="4814" y="28"/>
                    <a:pt x="4679" y="0"/>
                    <a:pt x="453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543;p33"/>
            <p:cNvSpPr/>
            <p:nvPr/>
          </p:nvSpPr>
          <p:spPr>
            <a:xfrm>
              <a:off x="4027600" y="3632225"/>
              <a:ext cx="227900" cy="129450"/>
            </a:xfrm>
            <a:custGeom>
              <a:avLst/>
              <a:gdLst/>
              <a:ahLst/>
              <a:cxnLst/>
              <a:rect l="l" t="t" r="r" b="b"/>
              <a:pathLst>
                <a:path w="9116" h="5178" extrusionOk="0">
                  <a:moveTo>
                    <a:pt x="4536" y="0"/>
                  </a:moveTo>
                  <a:cubicBezTo>
                    <a:pt x="4345" y="0"/>
                    <a:pt x="4142" y="50"/>
                    <a:pt x="3986" y="144"/>
                  </a:cubicBezTo>
                  <a:lnTo>
                    <a:pt x="296" y="2392"/>
                  </a:lnTo>
                  <a:cubicBezTo>
                    <a:pt x="24" y="2558"/>
                    <a:pt x="1" y="2799"/>
                    <a:pt x="243" y="2932"/>
                  </a:cubicBezTo>
                  <a:lnTo>
                    <a:pt x="4199" y="5094"/>
                  </a:lnTo>
                  <a:cubicBezTo>
                    <a:pt x="4302" y="5150"/>
                    <a:pt x="4437" y="5178"/>
                    <a:pt x="4579" y="5178"/>
                  </a:cubicBezTo>
                  <a:cubicBezTo>
                    <a:pt x="4770" y="5178"/>
                    <a:pt x="4973" y="5128"/>
                    <a:pt x="5129" y="5034"/>
                  </a:cubicBezTo>
                  <a:lnTo>
                    <a:pt x="8819" y="2787"/>
                  </a:lnTo>
                  <a:cubicBezTo>
                    <a:pt x="9091" y="2620"/>
                    <a:pt x="9116" y="2379"/>
                    <a:pt x="8873" y="2246"/>
                  </a:cubicBezTo>
                  <a:lnTo>
                    <a:pt x="4917" y="84"/>
                  </a:lnTo>
                  <a:cubicBezTo>
                    <a:pt x="4814" y="28"/>
                    <a:pt x="4679" y="0"/>
                    <a:pt x="45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544;p33"/>
            <p:cNvSpPr/>
            <p:nvPr/>
          </p:nvSpPr>
          <p:spPr>
            <a:xfrm>
              <a:off x="4161425" y="3705375"/>
              <a:ext cx="227900" cy="129450"/>
            </a:xfrm>
            <a:custGeom>
              <a:avLst/>
              <a:gdLst/>
              <a:ahLst/>
              <a:cxnLst/>
              <a:rect l="l" t="t" r="r" b="b"/>
              <a:pathLst>
                <a:path w="9116" h="5178" extrusionOk="0">
                  <a:moveTo>
                    <a:pt x="4537" y="0"/>
                  </a:moveTo>
                  <a:cubicBezTo>
                    <a:pt x="4347" y="0"/>
                    <a:pt x="4143" y="50"/>
                    <a:pt x="3987" y="144"/>
                  </a:cubicBezTo>
                  <a:lnTo>
                    <a:pt x="297" y="2392"/>
                  </a:lnTo>
                  <a:cubicBezTo>
                    <a:pt x="25" y="2558"/>
                    <a:pt x="0" y="2799"/>
                    <a:pt x="243" y="2930"/>
                  </a:cubicBezTo>
                  <a:lnTo>
                    <a:pt x="4199" y="5094"/>
                  </a:lnTo>
                  <a:cubicBezTo>
                    <a:pt x="4302" y="5150"/>
                    <a:pt x="4437" y="5177"/>
                    <a:pt x="4579" y="5177"/>
                  </a:cubicBezTo>
                  <a:cubicBezTo>
                    <a:pt x="4770" y="5177"/>
                    <a:pt x="4974" y="5128"/>
                    <a:pt x="5130" y="5032"/>
                  </a:cubicBezTo>
                  <a:lnTo>
                    <a:pt x="8820" y="2785"/>
                  </a:lnTo>
                  <a:cubicBezTo>
                    <a:pt x="9092" y="2620"/>
                    <a:pt x="9115" y="2378"/>
                    <a:pt x="8874" y="2246"/>
                  </a:cubicBezTo>
                  <a:lnTo>
                    <a:pt x="4917" y="84"/>
                  </a:lnTo>
                  <a:cubicBezTo>
                    <a:pt x="4814" y="27"/>
                    <a:pt x="4679" y="0"/>
                    <a:pt x="453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545;p33"/>
            <p:cNvSpPr/>
            <p:nvPr/>
          </p:nvSpPr>
          <p:spPr>
            <a:xfrm>
              <a:off x="4295239" y="3778525"/>
              <a:ext cx="227875" cy="129450"/>
            </a:xfrm>
            <a:custGeom>
              <a:avLst/>
              <a:gdLst/>
              <a:ahLst/>
              <a:cxnLst/>
              <a:rect l="l" t="t" r="r" b="b"/>
              <a:pathLst>
                <a:path w="9115" h="5178" extrusionOk="0">
                  <a:moveTo>
                    <a:pt x="4536" y="0"/>
                  </a:moveTo>
                  <a:cubicBezTo>
                    <a:pt x="4345" y="0"/>
                    <a:pt x="4142" y="49"/>
                    <a:pt x="3986" y="144"/>
                  </a:cubicBezTo>
                  <a:lnTo>
                    <a:pt x="296" y="2392"/>
                  </a:lnTo>
                  <a:cubicBezTo>
                    <a:pt x="24" y="2557"/>
                    <a:pt x="1" y="2799"/>
                    <a:pt x="242" y="2932"/>
                  </a:cubicBezTo>
                  <a:lnTo>
                    <a:pt x="4199" y="5094"/>
                  </a:lnTo>
                  <a:cubicBezTo>
                    <a:pt x="4302" y="5150"/>
                    <a:pt x="4437" y="5177"/>
                    <a:pt x="4579" y="5177"/>
                  </a:cubicBezTo>
                  <a:cubicBezTo>
                    <a:pt x="4769" y="5177"/>
                    <a:pt x="4973" y="5128"/>
                    <a:pt x="5129" y="5034"/>
                  </a:cubicBezTo>
                  <a:lnTo>
                    <a:pt x="8819" y="2785"/>
                  </a:lnTo>
                  <a:cubicBezTo>
                    <a:pt x="9090" y="2619"/>
                    <a:pt x="9114" y="2378"/>
                    <a:pt x="8873" y="2246"/>
                  </a:cubicBezTo>
                  <a:lnTo>
                    <a:pt x="4917" y="84"/>
                  </a:lnTo>
                  <a:cubicBezTo>
                    <a:pt x="4814" y="27"/>
                    <a:pt x="4678" y="0"/>
                    <a:pt x="45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546;p33"/>
            <p:cNvSpPr/>
            <p:nvPr/>
          </p:nvSpPr>
          <p:spPr>
            <a:xfrm>
              <a:off x="4430798" y="3851650"/>
              <a:ext cx="391900" cy="219100"/>
            </a:xfrm>
            <a:custGeom>
              <a:avLst/>
              <a:gdLst/>
              <a:ahLst/>
              <a:cxnLst/>
              <a:rect l="l" t="t" r="r" b="b"/>
              <a:pathLst>
                <a:path w="15676" h="8764" extrusionOk="0">
                  <a:moveTo>
                    <a:pt x="4537" y="1"/>
                  </a:moveTo>
                  <a:cubicBezTo>
                    <a:pt x="4346" y="1"/>
                    <a:pt x="4143" y="50"/>
                    <a:pt x="3987" y="145"/>
                  </a:cubicBezTo>
                  <a:lnTo>
                    <a:pt x="297" y="2392"/>
                  </a:lnTo>
                  <a:cubicBezTo>
                    <a:pt x="25" y="2558"/>
                    <a:pt x="0" y="2799"/>
                    <a:pt x="243" y="2933"/>
                  </a:cubicBezTo>
                  <a:lnTo>
                    <a:pt x="10759" y="8680"/>
                  </a:lnTo>
                  <a:cubicBezTo>
                    <a:pt x="10862" y="8736"/>
                    <a:pt x="10997" y="8764"/>
                    <a:pt x="11139" y="8764"/>
                  </a:cubicBezTo>
                  <a:cubicBezTo>
                    <a:pt x="11329" y="8764"/>
                    <a:pt x="11533" y="8714"/>
                    <a:pt x="11688" y="8620"/>
                  </a:cubicBezTo>
                  <a:lnTo>
                    <a:pt x="15378" y="6371"/>
                  </a:lnTo>
                  <a:cubicBezTo>
                    <a:pt x="15650" y="6206"/>
                    <a:pt x="15675" y="5964"/>
                    <a:pt x="15433" y="5832"/>
                  </a:cubicBezTo>
                  <a:lnTo>
                    <a:pt x="4917" y="85"/>
                  </a:lnTo>
                  <a:cubicBezTo>
                    <a:pt x="4813" y="28"/>
                    <a:pt x="4678" y="1"/>
                    <a:pt x="453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547;p33"/>
            <p:cNvSpPr/>
            <p:nvPr/>
          </p:nvSpPr>
          <p:spPr>
            <a:xfrm>
              <a:off x="3364523" y="3418500"/>
              <a:ext cx="763225" cy="422000"/>
            </a:xfrm>
            <a:custGeom>
              <a:avLst/>
              <a:gdLst/>
              <a:ahLst/>
              <a:cxnLst/>
              <a:rect l="l" t="t" r="r" b="b"/>
              <a:pathLst>
                <a:path w="30529" h="16880" extrusionOk="0">
                  <a:moveTo>
                    <a:pt x="4537" y="0"/>
                  </a:moveTo>
                  <a:cubicBezTo>
                    <a:pt x="4346" y="0"/>
                    <a:pt x="4142" y="50"/>
                    <a:pt x="3986" y="144"/>
                  </a:cubicBezTo>
                  <a:lnTo>
                    <a:pt x="296" y="2391"/>
                  </a:lnTo>
                  <a:cubicBezTo>
                    <a:pt x="25" y="2557"/>
                    <a:pt x="1" y="2798"/>
                    <a:pt x="242" y="2930"/>
                  </a:cubicBezTo>
                  <a:lnTo>
                    <a:pt x="25612" y="16796"/>
                  </a:lnTo>
                  <a:cubicBezTo>
                    <a:pt x="25715" y="16852"/>
                    <a:pt x="25850" y="16879"/>
                    <a:pt x="25992" y="16879"/>
                  </a:cubicBezTo>
                  <a:cubicBezTo>
                    <a:pt x="26183" y="16879"/>
                    <a:pt x="26387" y="16830"/>
                    <a:pt x="26543" y="16735"/>
                  </a:cubicBezTo>
                  <a:lnTo>
                    <a:pt x="30233" y="14488"/>
                  </a:lnTo>
                  <a:cubicBezTo>
                    <a:pt x="30503" y="14323"/>
                    <a:pt x="30528" y="14081"/>
                    <a:pt x="30287" y="13948"/>
                  </a:cubicBezTo>
                  <a:lnTo>
                    <a:pt x="4917" y="84"/>
                  </a:lnTo>
                  <a:cubicBezTo>
                    <a:pt x="4814" y="28"/>
                    <a:pt x="4679" y="0"/>
                    <a:pt x="453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548;p33"/>
            <p:cNvSpPr/>
            <p:nvPr/>
          </p:nvSpPr>
          <p:spPr>
            <a:xfrm>
              <a:off x="3065950" y="3256250"/>
              <a:ext cx="227875" cy="129450"/>
            </a:xfrm>
            <a:custGeom>
              <a:avLst/>
              <a:gdLst/>
              <a:ahLst/>
              <a:cxnLst/>
              <a:rect l="l" t="t" r="r" b="b"/>
              <a:pathLst>
                <a:path w="9115" h="5178" extrusionOk="0">
                  <a:moveTo>
                    <a:pt x="4537" y="0"/>
                  </a:moveTo>
                  <a:cubicBezTo>
                    <a:pt x="4346" y="0"/>
                    <a:pt x="4142" y="49"/>
                    <a:pt x="3986" y="144"/>
                  </a:cubicBezTo>
                  <a:lnTo>
                    <a:pt x="298" y="2392"/>
                  </a:lnTo>
                  <a:cubicBezTo>
                    <a:pt x="26" y="2557"/>
                    <a:pt x="1" y="2799"/>
                    <a:pt x="243" y="2930"/>
                  </a:cubicBezTo>
                  <a:lnTo>
                    <a:pt x="4199" y="5094"/>
                  </a:lnTo>
                  <a:cubicBezTo>
                    <a:pt x="4303" y="5150"/>
                    <a:pt x="4437" y="5177"/>
                    <a:pt x="4579" y="5177"/>
                  </a:cubicBezTo>
                  <a:cubicBezTo>
                    <a:pt x="4770" y="5177"/>
                    <a:pt x="4973" y="5128"/>
                    <a:pt x="5129" y="5032"/>
                  </a:cubicBezTo>
                  <a:lnTo>
                    <a:pt x="8819" y="2785"/>
                  </a:lnTo>
                  <a:cubicBezTo>
                    <a:pt x="9091" y="2619"/>
                    <a:pt x="9114" y="2378"/>
                    <a:pt x="8873" y="2246"/>
                  </a:cubicBezTo>
                  <a:lnTo>
                    <a:pt x="4917" y="84"/>
                  </a:lnTo>
                  <a:cubicBezTo>
                    <a:pt x="4814" y="27"/>
                    <a:pt x="4679" y="0"/>
                    <a:pt x="453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549;p33"/>
            <p:cNvSpPr/>
            <p:nvPr/>
          </p:nvSpPr>
          <p:spPr>
            <a:xfrm>
              <a:off x="3199775" y="3329375"/>
              <a:ext cx="257100" cy="145400"/>
            </a:xfrm>
            <a:custGeom>
              <a:avLst/>
              <a:gdLst/>
              <a:ahLst/>
              <a:cxnLst/>
              <a:rect l="l" t="t" r="r" b="b"/>
              <a:pathLst>
                <a:path w="10284" h="5816" extrusionOk="0">
                  <a:moveTo>
                    <a:pt x="4536" y="1"/>
                  </a:moveTo>
                  <a:cubicBezTo>
                    <a:pt x="4345" y="1"/>
                    <a:pt x="4142" y="50"/>
                    <a:pt x="3986" y="145"/>
                  </a:cubicBezTo>
                  <a:lnTo>
                    <a:pt x="296" y="2392"/>
                  </a:lnTo>
                  <a:cubicBezTo>
                    <a:pt x="24" y="2558"/>
                    <a:pt x="1" y="2799"/>
                    <a:pt x="242" y="2931"/>
                  </a:cubicBezTo>
                  <a:lnTo>
                    <a:pt x="5367" y="5732"/>
                  </a:lnTo>
                  <a:cubicBezTo>
                    <a:pt x="5471" y="5788"/>
                    <a:pt x="5606" y="5815"/>
                    <a:pt x="5747" y="5815"/>
                  </a:cubicBezTo>
                  <a:cubicBezTo>
                    <a:pt x="5938" y="5815"/>
                    <a:pt x="6141" y="5766"/>
                    <a:pt x="6297" y="5672"/>
                  </a:cubicBezTo>
                  <a:lnTo>
                    <a:pt x="9987" y="3423"/>
                  </a:lnTo>
                  <a:cubicBezTo>
                    <a:pt x="10259" y="3259"/>
                    <a:pt x="10284" y="3018"/>
                    <a:pt x="10041" y="2885"/>
                  </a:cubicBezTo>
                  <a:lnTo>
                    <a:pt x="4917" y="85"/>
                  </a:lnTo>
                  <a:cubicBezTo>
                    <a:pt x="4814" y="28"/>
                    <a:pt x="4678" y="1"/>
                    <a:pt x="45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550;p33"/>
            <p:cNvSpPr/>
            <p:nvPr/>
          </p:nvSpPr>
          <p:spPr>
            <a:xfrm>
              <a:off x="4195050" y="3873300"/>
              <a:ext cx="227875" cy="129450"/>
            </a:xfrm>
            <a:custGeom>
              <a:avLst/>
              <a:gdLst/>
              <a:ahLst/>
              <a:cxnLst/>
              <a:rect l="l" t="t" r="r" b="b"/>
              <a:pathLst>
                <a:path w="9115" h="5178" extrusionOk="0">
                  <a:moveTo>
                    <a:pt x="4536" y="1"/>
                  </a:moveTo>
                  <a:cubicBezTo>
                    <a:pt x="4345" y="1"/>
                    <a:pt x="4142" y="50"/>
                    <a:pt x="3986" y="144"/>
                  </a:cubicBezTo>
                  <a:lnTo>
                    <a:pt x="296" y="2393"/>
                  </a:lnTo>
                  <a:cubicBezTo>
                    <a:pt x="24" y="2557"/>
                    <a:pt x="1" y="2800"/>
                    <a:pt x="242" y="2931"/>
                  </a:cubicBezTo>
                  <a:lnTo>
                    <a:pt x="4199" y="5094"/>
                  </a:lnTo>
                  <a:cubicBezTo>
                    <a:pt x="4302" y="5151"/>
                    <a:pt x="4436" y="5178"/>
                    <a:pt x="4578" y="5178"/>
                  </a:cubicBezTo>
                  <a:cubicBezTo>
                    <a:pt x="4769" y="5178"/>
                    <a:pt x="4973" y="5128"/>
                    <a:pt x="5129" y="5033"/>
                  </a:cubicBezTo>
                  <a:lnTo>
                    <a:pt x="8819" y="2786"/>
                  </a:lnTo>
                  <a:cubicBezTo>
                    <a:pt x="9090" y="2620"/>
                    <a:pt x="9114" y="2379"/>
                    <a:pt x="8873" y="2246"/>
                  </a:cubicBezTo>
                  <a:lnTo>
                    <a:pt x="4916" y="84"/>
                  </a:lnTo>
                  <a:cubicBezTo>
                    <a:pt x="4813" y="28"/>
                    <a:pt x="4678" y="1"/>
                    <a:pt x="45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551;p33"/>
            <p:cNvSpPr/>
            <p:nvPr/>
          </p:nvSpPr>
          <p:spPr>
            <a:xfrm>
              <a:off x="4032000" y="3784200"/>
              <a:ext cx="257100" cy="145400"/>
            </a:xfrm>
            <a:custGeom>
              <a:avLst/>
              <a:gdLst/>
              <a:ahLst/>
              <a:cxnLst/>
              <a:rect l="l" t="t" r="r" b="b"/>
              <a:pathLst>
                <a:path w="10284" h="5816" extrusionOk="0">
                  <a:moveTo>
                    <a:pt x="4536" y="0"/>
                  </a:moveTo>
                  <a:cubicBezTo>
                    <a:pt x="4345" y="0"/>
                    <a:pt x="4141" y="50"/>
                    <a:pt x="3986" y="144"/>
                  </a:cubicBezTo>
                  <a:lnTo>
                    <a:pt x="296" y="2392"/>
                  </a:lnTo>
                  <a:cubicBezTo>
                    <a:pt x="24" y="2558"/>
                    <a:pt x="0" y="2799"/>
                    <a:pt x="241" y="2932"/>
                  </a:cubicBezTo>
                  <a:lnTo>
                    <a:pt x="5367" y="5732"/>
                  </a:lnTo>
                  <a:cubicBezTo>
                    <a:pt x="5470" y="5788"/>
                    <a:pt x="5606" y="5816"/>
                    <a:pt x="5749" y="5816"/>
                  </a:cubicBezTo>
                  <a:cubicBezTo>
                    <a:pt x="5939" y="5816"/>
                    <a:pt x="6141" y="5767"/>
                    <a:pt x="6297" y="5672"/>
                  </a:cubicBezTo>
                  <a:lnTo>
                    <a:pt x="9986" y="3424"/>
                  </a:lnTo>
                  <a:cubicBezTo>
                    <a:pt x="10258" y="3258"/>
                    <a:pt x="10283" y="3017"/>
                    <a:pt x="10041" y="2884"/>
                  </a:cubicBezTo>
                  <a:lnTo>
                    <a:pt x="4917" y="84"/>
                  </a:lnTo>
                  <a:cubicBezTo>
                    <a:pt x="4813" y="28"/>
                    <a:pt x="4678" y="0"/>
                    <a:pt x="45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552;p33"/>
            <p:cNvSpPr/>
            <p:nvPr/>
          </p:nvSpPr>
          <p:spPr>
            <a:xfrm>
              <a:off x="2664425" y="3036800"/>
              <a:ext cx="227900" cy="129450"/>
            </a:xfrm>
            <a:custGeom>
              <a:avLst/>
              <a:gdLst/>
              <a:ahLst/>
              <a:cxnLst/>
              <a:rect l="l" t="t" r="r" b="b"/>
              <a:pathLst>
                <a:path w="9116" h="5178" extrusionOk="0">
                  <a:moveTo>
                    <a:pt x="4538" y="0"/>
                  </a:moveTo>
                  <a:cubicBezTo>
                    <a:pt x="4346" y="0"/>
                    <a:pt x="4142" y="50"/>
                    <a:pt x="3986" y="146"/>
                  </a:cubicBezTo>
                  <a:lnTo>
                    <a:pt x="298" y="2393"/>
                  </a:lnTo>
                  <a:cubicBezTo>
                    <a:pt x="26" y="2558"/>
                    <a:pt x="1" y="2800"/>
                    <a:pt x="243" y="2932"/>
                  </a:cubicBezTo>
                  <a:lnTo>
                    <a:pt x="4199" y="5094"/>
                  </a:lnTo>
                  <a:cubicBezTo>
                    <a:pt x="4303" y="5150"/>
                    <a:pt x="4437" y="5178"/>
                    <a:pt x="4579" y="5178"/>
                  </a:cubicBezTo>
                  <a:cubicBezTo>
                    <a:pt x="4770" y="5178"/>
                    <a:pt x="4973" y="5128"/>
                    <a:pt x="5129" y="5033"/>
                  </a:cubicBezTo>
                  <a:lnTo>
                    <a:pt x="8819" y="2786"/>
                  </a:lnTo>
                  <a:cubicBezTo>
                    <a:pt x="9091" y="2620"/>
                    <a:pt x="9116" y="2379"/>
                    <a:pt x="8873" y="2248"/>
                  </a:cubicBezTo>
                  <a:lnTo>
                    <a:pt x="4917" y="84"/>
                  </a:lnTo>
                  <a:cubicBezTo>
                    <a:pt x="4814" y="28"/>
                    <a:pt x="4679" y="0"/>
                    <a:pt x="453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553;p33"/>
            <p:cNvSpPr/>
            <p:nvPr/>
          </p:nvSpPr>
          <p:spPr>
            <a:xfrm>
              <a:off x="2798300" y="3109950"/>
              <a:ext cx="227850" cy="129425"/>
            </a:xfrm>
            <a:custGeom>
              <a:avLst/>
              <a:gdLst/>
              <a:ahLst/>
              <a:cxnLst/>
              <a:rect l="l" t="t" r="r" b="b"/>
              <a:pathLst>
                <a:path w="9114" h="5177" extrusionOk="0">
                  <a:moveTo>
                    <a:pt x="4536" y="0"/>
                  </a:moveTo>
                  <a:cubicBezTo>
                    <a:pt x="4345" y="0"/>
                    <a:pt x="4141" y="50"/>
                    <a:pt x="3985" y="144"/>
                  </a:cubicBezTo>
                  <a:lnTo>
                    <a:pt x="296" y="2392"/>
                  </a:lnTo>
                  <a:cubicBezTo>
                    <a:pt x="24" y="2558"/>
                    <a:pt x="0" y="2799"/>
                    <a:pt x="241" y="2932"/>
                  </a:cubicBezTo>
                  <a:lnTo>
                    <a:pt x="4199" y="5094"/>
                  </a:lnTo>
                  <a:cubicBezTo>
                    <a:pt x="4301" y="5150"/>
                    <a:pt x="4436" y="5177"/>
                    <a:pt x="4578" y="5177"/>
                  </a:cubicBezTo>
                  <a:cubicBezTo>
                    <a:pt x="4769" y="5177"/>
                    <a:pt x="4972" y="5128"/>
                    <a:pt x="5128" y="5033"/>
                  </a:cubicBezTo>
                  <a:lnTo>
                    <a:pt x="8818" y="2786"/>
                  </a:lnTo>
                  <a:cubicBezTo>
                    <a:pt x="9090" y="2620"/>
                    <a:pt x="9114" y="2378"/>
                    <a:pt x="8872" y="2246"/>
                  </a:cubicBezTo>
                  <a:lnTo>
                    <a:pt x="4915" y="84"/>
                  </a:lnTo>
                  <a:cubicBezTo>
                    <a:pt x="4812" y="28"/>
                    <a:pt x="4677" y="0"/>
                    <a:pt x="45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554;p33"/>
            <p:cNvSpPr/>
            <p:nvPr/>
          </p:nvSpPr>
          <p:spPr>
            <a:xfrm>
              <a:off x="2932100" y="3183100"/>
              <a:ext cx="227900" cy="129450"/>
            </a:xfrm>
            <a:custGeom>
              <a:avLst/>
              <a:gdLst/>
              <a:ahLst/>
              <a:cxnLst/>
              <a:rect l="l" t="t" r="r" b="b"/>
              <a:pathLst>
                <a:path w="9116" h="5178" extrusionOk="0">
                  <a:moveTo>
                    <a:pt x="4537" y="0"/>
                  </a:moveTo>
                  <a:cubicBezTo>
                    <a:pt x="4345" y="0"/>
                    <a:pt x="4142" y="50"/>
                    <a:pt x="3986" y="144"/>
                  </a:cubicBezTo>
                  <a:lnTo>
                    <a:pt x="298" y="2392"/>
                  </a:lnTo>
                  <a:cubicBezTo>
                    <a:pt x="24" y="2557"/>
                    <a:pt x="1" y="2799"/>
                    <a:pt x="243" y="2932"/>
                  </a:cubicBezTo>
                  <a:lnTo>
                    <a:pt x="4199" y="5094"/>
                  </a:lnTo>
                  <a:cubicBezTo>
                    <a:pt x="4303" y="5150"/>
                    <a:pt x="4437" y="5177"/>
                    <a:pt x="4579" y="5177"/>
                  </a:cubicBezTo>
                  <a:cubicBezTo>
                    <a:pt x="4769" y="5177"/>
                    <a:pt x="4973" y="5128"/>
                    <a:pt x="5129" y="5032"/>
                  </a:cubicBezTo>
                  <a:lnTo>
                    <a:pt x="8819" y="2785"/>
                  </a:lnTo>
                  <a:cubicBezTo>
                    <a:pt x="9091" y="2621"/>
                    <a:pt x="9116" y="2378"/>
                    <a:pt x="8873" y="2246"/>
                  </a:cubicBezTo>
                  <a:lnTo>
                    <a:pt x="4917" y="84"/>
                  </a:lnTo>
                  <a:cubicBezTo>
                    <a:pt x="4814" y="27"/>
                    <a:pt x="4679" y="0"/>
                    <a:pt x="453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555;p33"/>
            <p:cNvSpPr/>
            <p:nvPr/>
          </p:nvSpPr>
          <p:spPr>
            <a:xfrm>
              <a:off x="4330573" y="3946425"/>
              <a:ext cx="362650" cy="203125"/>
            </a:xfrm>
            <a:custGeom>
              <a:avLst/>
              <a:gdLst/>
              <a:ahLst/>
              <a:cxnLst/>
              <a:rect l="l" t="t" r="r" b="b"/>
              <a:pathLst>
                <a:path w="14506" h="8125" extrusionOk="0">
                  <a:moveTo>
                    <a:pt x="4536" y="1"/>
                  </a:moveTo>
                  <a:cubicBezTo>
                    <a:pt x="4345" y="1"/>
                    <a:pt x="4141" y="50"/>
                    <a:pt x="3986" y="145"/>
                  </a:cubicBezTo>
                  <a:lnTo>
                    <a:pt x="296" y="2392"/>
                  </a:lnTo>
                  <a:cubicBezTo>
                    <a:pt x="24" y="2558"/>
                    <a:pt x="0" y="2799"/>
                    <a:pt x="241" y="2932"/>
                  </a:cubicBezTo>
                  <a:lnTo>
                    <a:pt x="9591" y="8040"/>
                  </a:lnTo>
                  <a:cubicBezTo>
                    <a:pt x="9693" y="8097"/>
                    <a:pt x="9828" y="8124"/>
                    <a:pt x="9970" y="8124"/>
                  </a:cubicBezTo>
                  <a:cubicBezTo>
                    <a:pt x="10161" y="8124"/>
                    <a:pt x="10364" y="8075"/>
                    <a:pt x="10520" y="7981"/>
                  </a:cubicBezTo>
                  <a:lnTo>
                    <a:pt x="14210" y="5732"/>
                  </a:lnTo>
                  <a:cubicBezTo>
                    <a:pt x="14482" y="5568"/>
                    <a:pt x="14506" y="5326"/>
                    <a:pt x="14264" y="5194"/>
                  </a:cubicBezTo>
                  <a:lnTo>
                    <a:pt x="4915" y="84"/>
                  </a:lnTo>
                  <a:cubicBezTo>
                    <a:pt x="4812" y="28"/>
                    <a:pt x="4678" y="1"/>
                    <a:pt x="45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556;p33"/>
            <p:cNvSpPr/>
            <p:nvPr/>
          </p:nvSpPr>
          <p:spPr>
            <a:xfrm>
              <a:off x="5111975" y="3654775"/>
              <a:ext cx="181525" cy="101200"/>
            </a:xfrm>
            <a:custGeom>
              <a:avLst/>
              <a:gdLst/>
              <a:ahLst/>
              <a:cxnLst/>
              <a:rect l="l" t="t" r="r" b="b"/>
              <a:pathLst>
                <a:path w="7261" h="4048" extrusionOk="0">
                  <a:moveTo>
                    <a:pt x="2683" y="0"/>
                  </a:moveTo>
                  <a:cubicBezTo>
                    <a:pt x="2492" y="0"/>
                    <a:pt x="2288" y="50"/>
                    <a:pt x="2132" y="145"/>
                  </a:cubicBezTo>
                  <a:lnTo>
                    <a:pt x="296" y="1262"/>
                  </a:lnTo>
                  <a:cubicBezTo>
                    <a:pt x="25" y="1428"/>
                    <a:pt x="1" y="1669"/>
                    <a:pt x="243" y="1801"/>
                  </a:cubicBezTo>
                  <a:lnTo>
                    <a:pt x="4199" y="3963"/>
                  </a:lnTo>
                  <a:cubicBezTo>
                    <a:pt x="4302" y="4020"/>
                    <a:pt x="4437" y="4047"/>
                    <a:pt x="4579" y="4047"/>
                  </a:cubicBezTo>
                  <a:cubicBezTo>
                    <a:pt x="4770" y="4047"/>
                    <a:pt x="4973" y="3998"/>
                    <a:pt x="5129" y="3903"/>
                  </a:cubicBezTo>
                  <a:lnTo>
                    <a:pt x="6964" y="2785"/>
                  </a:lnTo>
                  <a:cubicBezTo>
                    <a:pt x="7235" y="2620"/>
                    <a:pt x="7261" y="2378"/>
                    <a:pt x="7018" y="2246"/>
                  </a:cubicBezTo>
                  <a:lnTo>
                    <a:pt x="3062" y="84"/>
                  </a:lnTo>
                  <a:cubicBezTo>
                    <a:pt x="2959" y="28"/>
                    <a:pt x="2824" y="0"/>
                    <a:pt x="268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557;p33"/>
            <p:cNvSpPr/>
            <p:nvPr/>
          </p:nvSpPr>
          <p:spPr>
            <a:xfrm>
              <a:off x="4978175" y="3581650"/>
              <a:ext cx="181475" cy="101175"/>
            </a:xfrm>
            <a:custGeom>
              <a:avLst/>
              <a:gdLst/>
              <a:ahLst/>
              <a:cxnLst/>
              <a:rect l="l" t="t" r="r" b="b"/>
              <a:pathLst>
                <a:path w="7259" h="4047" extrusionOk="0">
                  <a:moveTo>
                    <a:pt x="2680" y="1"/>
                  </a:moveTo>
                  <a:cubicBezTo>
                    <a:pt x="2490" y="1"/>
                    <a:pt x="2286" y="50"/>
                    <a:pt x="2130" y="144"/>
                  </a:cubicBezTo>
                  <a:lnTo>
                    <a:pt x="296" y="1262"/>
                  </a:lnTo>
                  <a:cubicBezTo>
                    <a:pt x="24" y="1427"/>
                    <a:pt x="0" y="1668"/>
                    <a:pt x="241" y="1800"/>
                  </a:cubicBezTo>
                  <a:lnTo>
                    <a:pt x="4199" y="3964"/>
                  </a:lnTo>
                  <a:cubicBezTo>
                    <a:pt x="4302" y="4020"/>
                    <a:pt x="4436" y="4047"/>
                    <a:pt x="4578" y="4047"/>
                  </a:cubicBezTo>
                  <a:cubicBezTo>
                    <a:pt x="4769" y="4047"/>
                    <a:pt x="4973" y="3998"/>
                    <a:pt x="5129" y="3902"/>
                  </a:cubicBezTo>
                  <a:lnTo>
                    <a:pt x="6963" y="2786"/>
                  </a:lnTo>
                  <a:cubicBezTo>
                    <a:pt x="7235" y="2620"/>
                    <a:pt x="7258" y="2379"/>
                    <a:pt x="7017" y="2246"/>
                  </a:cubicBezTo>
                  <a:lnTo>
                    <a:pt x="3060" y="84"/>
                  </a:lnTo>
                  <a:cubicBezTo>
                    <a:pt x="2957" y="28"/>
                    <a:pt x="2822" y="1"/>
                    <a:pt x="26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558;p33"/>
            <p:cNvSpPr/>
            <p:nvPr/>
          </p:nvSpPr>
          <p:spPr>
            <a:xfrm>
              <a:off x="4844325" y="3508500"/>
              <a:ext cx="181500" cy="101200"/>
            </a:xfrm>
            <a:custGeom>
              <a:avLst/>
              <a:gdLst/>
              <a:ahLst/>
              <a:cxnLst/>
              <a:rect l="l" t="t" r="r" b="b"/>
              <a:pathLst>
                <a:path w="7260" h="4048" extrusionOk="0">
                  <a:moveTo>
                    <a:pt x="2682" y="0"/>
                  </a:moveTo>
                  <a:cubicBezTo>
                    <a:pt x="2491" y="0"/>
                    <a:pt x="2287" y="49"/>
                    <a:pt x="2131" y="145"/>
                  </a:cubicBezTo>
                  <a:lnTo>
                    <a:pt x="297" y="1261"/>
                  </a:lnTo>
                  <a:cubicBezTo>
                    <a:pt x="24" y="1427"/>
                    <a:pt x="0" y="1668"/>
                    <a:pt x="243" y="1802"/>
                  </a:cubicBezTo>
                  <a:lnTo>
                    <a:pt x="4199" y="3964"/>
                  </a:lnTo>
                  <a:cubicBezTo>
                    <a:pt x="4301" y="4020"/>
                    <a:pt x="4436" y="4048"/>
                    <a:pt x="4577" y="4048"/>
                  </a:cubicBezTo>
                  <a:cubicBezTo>
                    <a:pt x="4768" y="4048"/>
                    <a:pt x="4972" y="3998"/>
                    <a:pt x="5128" y="3903"/>
                  </a:cubicBezTo>
                  <a:lnTo>
                    <a:pt x="6963" y="2786"/>
                  </a:lnTo>
                  <a:cubicBezTo>
                    <a:pt x="7235" y="2620"/>
                    <a:pt x="7260" y="2379"/>
                    <a:pt x="7017" y="2247"/>
                  </a:cubicBezTo>
                  <a:lnTo>
                    <a:pt x="3063" y="83"/>
                  </a:lnTo>
                  <a:cubicBezTo>
                    <a:pt x="2959" y="27"/>
                    <a:pt x="2824" y="0"/>
                    <a:pt x="268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559;p33"/>
            <p:cNvSpPr/>
            <p:nvPr/>
          </p:nvSpPr>
          <p:spPr>
            <a:xfrm>
              <a:off x="4710500" y="3435350"/>
              <a:ext cx="181475" cy="101200"/>
            </a:xfrm>
            <a:custGeom>
              <a:avLst/>
              <a:gdLst/>
              <a:ahLst/>
              <a:cxnLst/>
              <a:rect l="l" t="t" r="r" b="b"/>
              <a:pathLst>
                <a:path w="7259" h="4048" extrusionOk="0">
                  <a:moveTo>
                    <a:pt x="2681" y="1"/>
                  </a:moveTo>
                  <a:cubicBezTo>
                    <a:pt x="2490" y="1"/>
                    <a:pt x="2286" y="50"/>
                    <a:pt x="2130" y="145"/>
                  </a:cubicBezTo>
                  <a:lnTo>
                    <a:pt x="296" y="1261"/>
                  </a:lnTo>
                  <a:cubicBezTo>
                    <a:pt x="24" y="1427"/>
                    <a:pt x="0" y="1668"/>
                    <a:pt x="241" y="1801"/>
                  </a:cubicBezTo>
                  <a:lnTo>
                    <a:pt x="4199" y="3964"/>
                  </a:lnTo>
                  <a:cubicBezTo>
                    <a:pt x="4302" y="4020"/>
                    <a:pt x="4436" y="4047"/>
                    <a:pt x="4578" y="4047"/>
                  </a:cubicBezTo>
                  <a:cubicBezTo>
                    <a:pt x="4769" y="4047"/>
                    <a:pt x="4973" y="3998"/>
                    <a:pt x="5129" y="3903"/>
                  </a:cubicBezTo>
                  <a:lnTo>
                    <a:pt x="6963" y="2786"/>
                  </a:lnTo>
                  <a:cubicBezTo>
                    <a:pt x="7235" y="2620"/>
                    <a:pt x="7259" y="2379"/>
                    <a:pt x="7017" y="2247"/>
                  </a:cubicBezTo>
                  <a:lnTo>
                    <a:pt x="3061" y="85"/>
                  </a:lnTo>
                  <a:cubicBezTo>
                    <a:pt x="2958" y="28"/>
                    <a:pt x="2823" y="1"/>
                    <a:pt x="26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560;p33"/>
            <p:cNvSpPr/>
            <p:nvPr/>
          </p:nvSpPr>
          <p:spPr>
            <a:xfrm>
              <a:off x="4576721" y="3362200"/>
              <a:ext cx="181500" cy="101200"/>
            </a:xfrm>
            <a:custGeom>
              <a:avLst/>
              <a:gdLst/>
              <a:ahLst/>
              <a:cxnLst/>
              <a:rect l="l" t="t" r="r" b="b"/>
              <a:pathLst>
                <a:path w="7260" h="4048" extrusionOk="0">
                  <a:moveTo>
                    <a:pt x="2680" y="1"/>
                  </a:moveTo>
                  <a:cubicBezTo>
                    <a:pt x="2490" y="1"/>
                    <a:pt x="2287" y="50"/>
                    <a:pt x="2132" y="145"/>
                  </a:cubicBezTo>
                  <a:lnTo>
                    <a:pt x="297" y="1263"/>
                  </a:lnTo>
                  <a:cubicBezTo>
                    <a:pt x="25" y="1427"/>
                    <a:pt x="0" y="1670"/>
                    <a:pt x="243" y="1801"/>
                  </a:cubicBezTo>
                  <a:lnTo>
                    <a:pt x="4199" y="3964"/>
                  </a:lnTo>
                  <a:cubicBezTo>
                    <a:pt x="4302" y="4020"/>
                    <a:pt x="4437" y="4047"/>
                    <a:pt x="4579" y="4047"/>
                  </a:cubicBezTo>
                  <a:cubicBezTo>
                    <a:pt x="4769" y="4047"/>
                    <a:pt x="4973" y="3998"/>
                    <a:pt x="5129" y="3903"/>
                  </a:cubicBezTo>
                  <a:lnTo>
                    <a:pt x="6964" y="2786"/>
                  </a:lnTo>
                  <a:cubicBezTo>
                    <a:pt x="7236" y="2620"/>
                    <a:pt x="7260" y="2379"/>
                    <a:pt x="7019" y="2247"/>
                  </a:cubicBezTo>
                  <a:lnTo>
                    <a:pt x="3061" y="85"/>
                  </a:lnTo>
                  <a:cubicBezTo>
                    <a:pt x="2958" y="28"/>
                    <a:pt x="2823" y="1"/>
                    <a:pt x="26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561;p33"/>
            <p:cNvSpPr/>
            <p:nvPr/>
          </p:nvSpPr>
          <p:spPr>
            <a:xfrm>
              <a:off x="4442896" y="3289075"/>
              <a:ext cx="181525" cy="101175"/>
            </a:xfrm>
            <a:custGeom>
              <a:avLst/>
              <a:gdLst/>
              <a:ahLst/>
              <a:cxnLst/>
              <a:rect l="l" t="t" r="r" b="b"/>
              <a:pathLst>
                <a:path w="7261" h="4047" extrusionOk="0">
                  <a:moveTo>
                    <a:pt x="2681" y="0"/>
                  </a:moveTo>
                  <a:cubicBezTo>
                    <a:pt x="2490" y="0"/>
                    <a:pt x="2286" y="50"/>
                    <a:pt x="2130" y="144"/>
                  </a:cubicBezTo>
                  <a:lnTo>
                    <a:pt x="296" y="1262"/>
                  </a:lnTo>
                  <a:cubicBezTo>
                    <a:pt x="26" y="1428"/>
                    <a:pt x="0" y="1669"/>
                    <a:pt x="242" y="1801"/>
                  </a:cubicBezTo>
                  <a:lnTo>
                    <a:pt x="4199" y="3963"/>
                  </a:lnTo>
                  <a:cubicBezTo>
                    <a:pt x="4302" y="4020"/>
                    <a:pt x="4436" y="4047"/>
                    <a:pt x="4578" y="4047"/>
                  </a:cubicBezTo>
                  <a:cubicBezTo>
                    <a:pt x="4769" y="4047"/>
                    <a:pt x="4973" y="3997"/>
                    <a:pt x="5129" y="3902"/>
                  </a:cubicBezTo>
                  <a:lnTo>
                    <a:pt x="6963" y="2785"/>
                  </a:lnTo>
                  <a:cubicBezTo>
                    <a:pt x="7235" y="2620"/>
                    <a:pt x="7260" y="2378"/>
                    <a:pt x="7018" y="2246"/>
                  </a:cubicBezTo>
                  <a:lnTo>
                    <a:pt x="3062" y="84"/>
                  </a:lnTo>
                  <a:cubicBezTo>
                    <a:pt x="2958" y="27"/>
                    <a:pt x="2823" y="0"/>
                    <a:pt x="26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562;p33"/>
            <p:cNvSpPr/>
            <p:nvPr/>
          </p:nvSpPr>
          <p:spPr>
            <a:xfrm>
              <a:off x="4309046" y="3215925"/>
              <a:ext cx="181500" cy="101200"/>
            </a:xfrm>
            <a:custGeom>
              <a:avLst/>
              <a:gdLst/>
              <a:ahLst/>
              <a:cxnLst/>
              <a:rect l="l" t="t" r="r" b="b"/>
              <a:pathLst>
                <a:path w="7260" h="4048" extrusionOk="0">
                  <a:moveTo>
                    <a:pt x="2681" y="0"/>
                  </a:moveTo>
                  <a:cubicBezTo>
                    <a:pt x="2491" y="0"/>
                    <a:pt x="2288" y="50"/>
                    <a:pt x="2132" y="144"/>
                  </a:cubicBezTo>
                  <a:lnTo>
                    <a:pt x="297" y="1262"/>
                  </a:lnTo>
                  <a:cubicBezTo>
                    <a:pt x="25" y="1428"/>
                    <a:pt x="0" y="1669"/>
                    <a:pt x="243" y="1801"/>
                  </a:cubicBezTo>
                  <a:lnTo>
                    <a:pt x="4199" y="3963"/>
                  </a:lnTo>
                  <a:cubicBezTo>
                    <a:pt x="4302" y="4020"/>
                    <a:pt x="4437" y="4047"/>
                    <a:pt x="4579" y="4047"/>
                  </a:cubicBezTo>
                  <a:cubicBezTo>
                    <a:pt x="4770" y="4047"/>
                    <a:pt x="4973" y="3997"/>
                    <a:pt x="5129" y="3902"/>
                  </a:cubicBezTo>
                  <a:lnTo>
                    <a:pt x="6964" y="2786"/>
                  </a:lnTo>
                  <a:cubicBezTo>
                    <a:pt x="7236" y="2620"/>
                    <a:pt x="7260" y="2378"/>
                    <a:pt x="7017" y="2246"/>
                  </a:cubicBezTo>
                  <a:lnTo>
                    <a:pt x="3061" y="84"/>
                  </a:lnTo>
                  <a:cubicBezTo>
                    <a:pt x="2958" y="28"/>
                    <a:pt x="2823" y="0"/>
                    <a:pt x="26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563;p33"/>
            <p:cNvSpPr/>
            <p:nvPr/>
          </p:nvSpPr>
          <p:spPr>
            <a:xfrm>
              <a:off x="4175150" y="3142775"/>
              <a:ext cx="181525" cy="101200"/>
            </a:xfrm>
            <a:custGeom>
              <a:avLst/>
              <a:gdLst/>
              <a:ahLst/>
              <a:cxnLst/>
              <a:rect l="l" t="t" r="r" b="b"/>
              <a:pathLst>
                <a:path w="7261" h="4048" extrusionOk="0">
                  <a:moveTo>
                    <a:pt x="2682" y="0"/>
                  </a:moveTo>
                  <a:cubicBezTo>
                    <a:pt x="2491" y="0"/>
                    <a:pt x="2288" y="50"/>
                    <a:pt x="2132" y="144"/>
                  </a:cubicBezTo>
                  <a:lnTo>
                    <a:pt x="296" y="1262"/>
                  </a:lnTo>
                  <a:cubicBezTo>
                    <a:pt x="24" y="1428"/>
                    <a:pt x="1" y="1669"/>
                    <a:pt x="243" y="1801"/>
                  </a:cubicBezTo>
                  <a:lnTo>
                    <a:pt x="4199" y="3963"/>
                  </a:lnTo>
                  <a:cubicBezTo>
                    <a:pt x="4302" y="4020"/>
                    <a:pt x="4437" y="4047"/>
                    <a:pt x="4579" y="4047"/>
                  </a:cubicBezTo>
                  <a:cubicBezTo>
                    <a:pt x="4769" y="4047"/>
                    <a:pt x="4973" y="3998"/>
                    <a:pt x="5129" y="3904"/>
                  </a:cubicBezTo>
                  <a:lnTo>
                    <a:pt x="6963" y="2786"/>
                  </a:lnTo>
                  <a:cubicBezTo>
                    <a:pt x="7235" y="2620"/>
                    <a:pt x="7260" y="2379"/>
                    <a:pt x="7018" y="2246"/>
                  </a:cubicBezTo>
                  <a:lnTo>
                    <a:pt x="3062" y="84"/>
                  </a:lnTo>
                  <a:cubicBezTo>
                    <a:pt x="2958" y="28"/>
                    <a:pt x="2823" y="0"/>
                    <a:pt x="268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564;p33"/>
            <p:cNvSpPr/>
            <p:nvPr/>
          </p:nvSpPr>
          <p:spPr>
            <a:xfrm>
              <a:off x="4041325" y="3069650"/>
              <a:ext cx="181500" cy="101175"/>
            </a:xfrm>
            <a:custGeom>
              <a:avLst/>
              <a:gdLst/>
              <a:ahLst/>
              <a:cxnLst/>
              <a:rect l="l" t="t" r="r" b="b"/>
              <a:pathLst>
                <a:path w="7260" h="4047" extrusionOk="0">
                  <a:moveTo>
                    <a:pt x="2681" y="1"/>
                  </a:moveTo>
                  <a:cubicBezTo>
                    <a:pt x="2490" y="1"/>
                    <a:pt x="2287" y="50"/>
                    <a:pt x="2131" y="145"/>
                  </a:cubicBezTo>
                  <a:lnTo>
                    <a:pt x="296" y="1261"/>
                  </a:lnTo>
                  <a:cubicBezTo>
                    <a:pt x="25" y="1427"/>
                    <a:pt x="1" y="1668"/>
                    <a:pt x="242" y="1801"/>
                  </a:cubicBezTo>
                  <a:lnTo>
                    <a:pt x="4199" y="3963"/>
                  </a:lnTo>
                  <a:cubicBezTo>
                    <a:pt x="4302" y="4019"/>
                    <a:pt x="4437" y="4046"/>
                    <a:pt x="4579" y="4046"/>
                  </a:cubicBezTo>
                  <a:cubicBezTo>
                    <a:pt x="4770" y="4046"/>
                    <a:pt x="4973" y="3997"/>
                    <a:pt x="5129" y="3903"/>
                  </a:cubicBezTo>
                  <a:lnTo>
                    <a:pt x="6964" y="2785"/>
                  </a:lnTo>
                  <a:cubicBezTo>
                    <a:pt x="7235" y="2619"/>
                    <a:pt x="7259" y="2378"/>
                    <a:pt x="7018" y="2245"/>
                  </a:cubicBezTo>
                  <a:lnTo>
                    <a:pt x="3061" y="85"/>
                  </a:lnTo>
                  <a:cubicBezTo>
                    <a:pt x="2958" y="28"/>
                    <a:pt x="2823" y="1"/>
                    <a:pt x="26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565;p33"/>
            <p:cNvSpPr/>
            <p:nvPr/>
          </p:nvSpPr>
          <p:spPr>
            <a:xfrm>
              <a:off x="3907475" y="2996500"/>
              <a:ext cx="181525" cy="101175"/>
            </a:xfrm>
            <a:custGeom>
              <a:avLst/>
              <a:gdLst/>
              <a:ahLst/>
              <a:cxnLst/>
              <a:rect l="l" t="t" r="r" b="b"/>
              <a:pathLst>
                <a:path w="7261" h="4047" extrusionOk="0">
                  <a:moveTo>
                    <a:pt x="2682" y="0"/>
                  </a:moveTo>
                  <a:cubicBezTo>
                    <a:pt x="2491" y="0"/>
                    <a:pt x="2288" y="50"/>
                    <a:pt x="2132" y="145"/>
                  </a:cubicBezTo>
                  <a:lnTo>
                    <a:pt x="298" y="1261"/>
                  </a:lnTo>
                  <a:cubicBezTo>
                    <a:pt x="24" y="1427"/>
                    <a:pt x="1" y="1668"/>
                    <a:pt x="243" y="1801"/>
                  </a:cubicBezTo>
                  <a:lnTo>
                    <a:pt x="4199" y="3963"/>
                  </a:lnTo>
                  <a:cubicBezTo>
                    <a:pt x="4303" y="4019"/>
                    <a:pt x="4439" y="4047"/>
                    <a:pt x="4581" y="4047"/>
                  </a:cubicBezTo>
                  <a:cubicBezTo>
                    <a:pt x="4771" y="4047"/>
                    <a:pt x="4974" y="3998"/>
                    <a:pt x="5129" y="3903"/>
                  </a:cubicBezTo>
                  <a:lnTo>
                    <a:pt x="6963" y="2785"/>
                  </a:lnTo>
                  <a:cubicBezTo>
                    <a:pt x="7235" y="2620"/>
                    <a:pt x="7260" y="2378"/>
                    <a:pt x="7018" y="2247"/>
                  </a:cubicBezTo>
                  <a:lnTo>
                    <a:pt x="3062" y="83"/>
                  </a:lnTo>
                  <a:cubicBezTo>
                    <a:pt x="2958" y="28"/>
                    <a:pt x="2824" y="0"/>
                    <a:pt x="268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566;p33"/>
            <p:cNvSpPr/>
            <p:nvPr/>
          </p:nvSpPr>
          <p:spPr>
            <a:xfrm>
              <a:off x="3773675" y="2923350"/>
              <a:ext cx="181475" cy="101175"/>
            </a:xfrm>
            <a:custGeom>
              <a:avLst/>
              <a:gdLst/>
              <a:ahLst/>
              <a:cxnLst/>
              <a:rect l="l" t="t" r="r" b="b"/>
              <a:pathLst>
                <a:path w="7259" h="4047" extrusionOk="0">
                  <a:moveTo>
                    <a:pt x="2680" y="0"/>
                  </a:moveTo>
                  <a:cubicBezTo>
                    <a:pt x="2489" y="0"/>
                    <a:pt x="2286" y="50"/>
                    <a:pt x="2130" y="145"/>
                  </a:cubicBezTo>
                  <a:lnTo>
                    <a:pt x="296" y="1261"/>
                  </a:lnTo>
                  <a:cubicBezTo>
                    <a:pt x="24" y="1427"/>
                    <a:pt x="0" y="1668"/>
                    <a:pt x="241" y="1801"/>
                  </a:cubicBezTo>
                  <a:lnTo>
                    <a:pt x="4199" y="3963"/>
                  </a:lnTo>
                  <a:cubicBezTo>
                    <a:pt x="4301" y="4019"/>
                    <a:pt x="4436" y="4047"/>
                    <a:pt x="4578" y="4047"/>
                  </a:cubicBezTo>
                  <a:cubicBezTo>
                    <a:pt x="4769" y="4047"/>
                    <a:pt x="4972" y="3997"/>
                    <a:pt x="5128" y="3903"/>
                  </a:cubicBezTo>
                  <a:lnTo>
                    <a:pt x="6963" y="2786"/>
                  </a:lnTo>
                  <a:cubicBezTo>
                    <a:pt x="7235" y="2620"/>
                    <a:pt x="7258" y="2379"/>
                    <a:pt x="7017" y="2247"/>
                  </a:cubicBezTo>
                  <a:lnTo>
                    <a:pt x="3060" y="83"/>
                  </a:lnTo>
                  <a:cubicBezTo>
                    <a:pt x="2957" y="28"/>
                    <a:pt x="2822" y="0"/>
                    <a:pt x="26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567;p33"/>
            <p:cNvSpPr/>
            <p:nvPr/>
          </p:nvSpPr>
          <p:spPr>
            <a:xfrm>
              <a:off x="3639800" y="2850225"/>
              <a:ext cx="181525" cy="101150"/>
            </a:xfrm>
            <a:custGeom>
              <a:avLst/>
              <a:gdLst/>
              <a:ahLst/>
              <a:cxnLst/>
              <a:rect l="l" t="t" r="r" b="b"/>
              <a:pathLst>
                <a:path w="7261" h="4046" extrusionOk="0">
                  <a:moveTo>
                    <a:pt x="2682" y="0"/>
                  </a:moveTo>
                  <a:cubicBezTo>
                    <a:pt x="2491" y="0"/>
                    <a:pt x="2288" y="50"/>
                    <a:pt x="2132" y="144"/>
                  </a:cubicBezTo>
                  <a:lnTo>
                    <a:pt x="298" y="1260"/>
                  </a:lnTo>
                  <a:cubicBezTo>
                    <a:pt x="26" y="1426"/>
                    <a:pt x="1" y="1668"/>
                    <a:pt x="243" y="1800"/>
                  </a:cubicBezTo>
                  <a:lnTo>
                    <a:pt x="4199" y="3962"/>
                  </a:lnTo>
                  <a:cubicBezTo>
                    <a:pt x="4303" y="4018"/>
                    <a:pt x="4438" y="4046"/>
                    <a:pt x="4580" y="4046"/>
                  </a:cubicBezTo>
                  <a:cubicBezTo>
                    <a:pt x="4770" y="4046"/>
                    <a:pt x="4973" y="3996"/>
                    <a:pt x="5129" y="3902"/>
                  </a:cubicBezTo>
                  <a:lnTo>
                    <a:pt x="6964" y="2785"/>
                  </a:lnTo>
                  <a:cubicBezTo>
                    <a:pt x="7237" y="2620"/>
                    <a:pt x="7261" y="2378"/>
                    <a:pt x="7018" y="2246"/>
                  </a:cubicBezTo>
                  <a:lnTo>
                    <a:pt x="3062" y="84"/>
                  </a:lnTo>
                  <a:cubicBezTo>
                    <a:pt x="2959" y="28"/>
                    <a:pt x="2824" y="0"/>
                    <a:pt x="268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568;p33"/>
            <p:cNvSpPr/>
            <p:nvPr/>
          </p:nvSpPr>
          <p:spPr>
            <a:xfrm>
              <a:off x="3506000" y="2777075"/>
              <a:ext cx="181500" cy="101200"/>
            </a:xfrm>
            <a:custGeom>
              <a:avLst/>
              <a:gdLst/>
              <a:ahLst/>
              <a:cxnLst/>
              <a:rect l="l" t="t" r="r" b="b"/>
              <a:pathLst>
                <a:path w="7260" h="4048" extrusionOk="0">
                  <a:moveTo>
                    <a:pt x="2681" y="0"/>
                  </a:moveTo>
                  <a:cubicBezTo>
                    <a:pt x="2490" y="0"/>
                    <a:pt x="2286" y="50"/>
                    <a:pt x="2130" y="145"/>
                  </a:cubicBezTo>
                  <a:lnTo>
                    <a:pt x="296" y="1262"/>
                  </a:lnTo>
                  <a:cubicBezTo>
                    <a:pt x="24" y="1426"/>
                    <a:pt x="0" y="1668"/>
                    <a:pt x="241" y="1800"/>
                  </a:cubicBezTo>
                  <a:lnTo>
                    <a:pt x="4199" y="3963"/>
                  </a:lnTo>
                  <a:cubicBezTo>
                    <a:pt x="4302" y="4020"/>
                    <a:pt x="4436" y="4047"/>
                    <a:pt x="4578" y="4047"/>
                  </a:cubicBezTo>
                  <a:cubicBezTo>
                    <a:pt x="4769" y="4047"/>
                    <a:pt x="4973" y="3998"/>
                    <a:pt x="5128" y="3904"/>
                  </a:cubicBezTo>
                  <a:lnTo>
                    <a:pt x="6963" y="2786"/>
                  </a:lnTo>
                  <a:cubicBezTo>
                    <a:pt x="7235" y="2620"/>
                    <a:pt x="7260" y="2379"/>
                    <a:pt x="7017" y="2246"/>
                  </a:cubicBezTo>
                  <a:lnTo>
                    <a:pt x="3061" y="84"/>
                  </a:lnTo>
                  <a:cubicBezTo>
                    <a:pt x="2958" y="28"/>
                    <a:pt x="2823" y="0"/>
                    <a:pt x="26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569;p33"/>
            <p:cNvSpPr/>
            <p:nvPr/>
          </p:nvSpPr>
          <p:spPr>
            <a:xfrm>
              <a:off x="3311675" y="2670875"/>
              <a:ext cx="241975" cy="134250"/>
            </a:xfrm>
            <a:custGeom>
              <a:avLst/>
              <a:gdLst/>
              <a:ahLst/>
              <a:cxnLst/>
              <a:rect l="l" t="t" r="r" b="b"/>
              <a:pathLst>
                <a:path w="9679" h="5370" extrusionOk="0">
                  <a:moveTo>
                    <a:pt x="2682" y="1"/>
                  </a:moveTo>
                  <a:cubicBezTo>
                    <a:pt x="2491" y="1"/>
                    <a:pt x="2288" y="50"/>
                    <a:pt x="2132" y="145"/>
                  </a:cubicBezTo>
                  <a:lnTo>
                    <a:pt x="296" y="1261"/>
                  </a:lnTo>
                  <a:cubicBezTo>
                    <a:pt x="24" y="1427"/>
                    <a:pt x="1" y="1668"/>
                    <a:pt x="242" y="1801"/>
                  </a:cubicBezTo>
                  <a:lnTo>
                    <a:pt x="6618" y="5286"/>
                  </a:lnTo>
                  <a:cubicBezTo>
                    <a:pt x="6721" y="5342"/>
                    <a:pt x="6857" y="5370"/>
                    <a:pt x="6999" y="5370"/>
                  </a:cubicBezTo>
                  <a:cubicBezTo>
                    <a:pt x="7190" y="5370"/>
                    <a:pt x="7392" y="5321"/>
                    <a:pt x="7549" y="5226"/>
                  </a:cubicBezTo>
                  <a:lnTo>
                    <a:pt x="9383" y="4108"/>
                  </a:lnTo>
                  <a:cubicBezTo>
                    <a:pt x="9655" y="3942"/>
                    <a:pt x="9679" y="3701"/>
                    <a:pt x="9438" y="3570"/>
                  </a:cubicBezTo>
                  <a:lnTo>
                    <a:pt x="3062" y="85"/>
                  </a:lnTo>
                  <a:cubicBezTo>
                    <a:pt x="2958" y="28"/>
                    <a:pt x="2823" y="1"/>
                    <a:pt x="26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570;p33"/>
            <p:cNvSpPr/>
            <p:nvPr/>
          </p:nvSpPr>
          <p:spPr>
            <a:xfrm>
              <a:off x="2411875" y="1433875"/>
              <a:ext cx="170275" cy="1211525"/>
            </a:xfrm>
            <a:custGeom>
              <a:avLst/>
              <a:gdLst/>
              <a:ahLst/>
              <a:cxnLst/>
              <a:rect l="l" t="t" r="r" b="b"/>
              <a:pathLst>
                <a:path w="6811" h="48461" extrusionOk="0">
                  <a:moveTo>
                    <a:pt x="1" y="0"/>
                  </a:moveTo>
                  <a:lnTo>
                    <a:pt x="128" y="44577"/>
                  </a:lnTo>
                  <a:lnTo>
                    <a:pt x="6810" y="48461"/>
                  </a:lnTo>
                  <a:lnTo>
                    <a:pt x="6810" y="48461"/>
                  </a:lnTo>
                  <a:lnTo>
                    <a:pt x="6685" y="388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158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571;p33"/>
            <p:cNvSpPr/>
            <p:nvPr/>
          </p:nvSpPr>
          <p:spPr>
            <a:xfrm>
              <a:off x="2411875" y="1349750"/>
              <a:ext cx="312825" cy="181275"/>
            </a:xfrm>
            <a:custGeom>
              <a:avLst/>
              <a:gdLst/>
              <a:ahLst/>
              <a:cxnLst/>
              <a:rect l="l" t="t" r="r" b="b"/>
              <a:pathLst>
                <a:path w="12513" h="7251" extrusionOk="0">
                  <a:moveTo>
                    <a:pt x="5829" y="0"/>
                  </a:moveTo>
                  <a:lnTo>
                    <a:pt x="1" y="3365"/>
                  </a:lnTo>
                  <a:lnTo>
                    <a:pt x="6685" y="7250"/>
                  </a:lnTo>
                  <a:lnTo>
                    <a:pt x="12513" y="3885"/>
                  </a:lnTo>
                  <a:lnTo>
                    <a:pt x="5829" y="0"/>
                  </a:lnTo>
                  <a:close/>
                </a:path>
              </a:pathLst>
            </a:custGeom>
            <a:solidFill>
              <a:srgbClr val="E35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572;p33"/>
            <p:cNvSpPr/>
            <p:nvPr/>
          </p:nvSpPr>
          <p:spPr>
            <a:xfrm>
              <a:off x="2578975" y="1446875"/>
              <a:ext cx="148900" cy="1198525"/>
            </a:xfrm>
            <a:custGeom>
              <a:avLst/>
              <a:gdLst/>
              <a:ahLst/>
              <a:cxnLst/>
              <a:rect l="l" t="t" r="r" b="b"/>
              <a:pathLst>
                <a:path w="5956" h="47941" extrusionOk="0">
                  <a:moveTo>
                    <a:pt x="5829" y="0"/>
                  </a:moveTo>
                  <a:lnTo>
                    <a:pt x="1" y="3365"/>
                  </a:lnTo>
                  <a:lnTo>
                    <a:pt x="126" y="47941"/>
                  </a:lnTo>
                  <a:lnTo>
                    <a:pt x="5956" y="44576"/>
                  </a:lnTo>
                  <a:lnTo>
                    <a:pt x="5829" y="0"/>
                  </a:lnTo>
                  <a:close/>
                </a:path>
              </a:pathLst>
            </a:custGeom>
            <a:solidFill>
              <a:srgbClr val="F298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573;p33"/>
            <p:cNvSpPr/>
            <p:nvPr/>
          </p:nvSpPr>
          <p:spPr>
            <a:xfrm>
              <a:off x="2136375" y="1805925"/>
              <a:ext cx="169675" cy="998925"/>
            </a:xfrm>
            <a:custGeom>
              <a:avLst/>
              <a:gdLst/>
              <a:ahLst/>
              <a:cxnLst/>
              <a:rect l="l" t="t" r="r" b="b"/>
              <a:pathLst>
                <a:path w="6787" h="39957" extrusionOk="0">
                  <a:moveTo>
                    <a:pt x="0" y="0"/>
                  </a:moveTo>
                  <a:lnTo>
                    <a:pt x="102" y="36073"/>
                  </a:lnTo>
                  <a:lnTo>
                    <a:pt x="6786" y="39956"/>
                  </a:lnTo>
                  <a:lnTo>
                    <a:pt x="6683" y="38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574;p33"/>
            <p:cNvSpPr/>
            <p:nvPr/>
          </p:nvSpPr>
          <p:spPr>
            <a:xfrm>
              <a:off x="2136375" y="1721750"/>
              <a:ext cx="312850" cy="181275"/>
            </a:xfrm>
            <a:custGeom>
              <a:avLst/>
              <a:gdLst/>
              <a:ahLst/>
              <a:cxnLst/>
              <a:rect l="l" t="t" r="r" b="b"/>
              <a:pathLst>
                <a:path w="12514" h="7251" extrusionOk="0">
                  <a:moveTo>
                    <a:pt x="5830" y="1"/>
                  </a:moveTo>
                  <a:lnTo>
                    <a:pt x="0" y="3367"/>
                  </a:lnTo>
                  <a:lnTo>
                    <a:pt x="6683" y="7251"/>
                  </a:lnTo>
                  <a:lnTo>
                    <a:pt x="12514" y="3884"/>
                  </a:lnTo>
                  <a:lnTo>
                    <a:pt x="583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575;p33"/>
            <p:cNvSpPr/>
            <p:nvPr/>
          </p:nvSpPr>
          <p:spPr>
            <a:xfrm>
              <a:off x="2303450" y="1818850"/>
              <a:ext cx="148325" cy="986000"/>
            </a:xfrm>
            <a:custGeom>
              <a:avLst/>
              <a:gdLst/>
              <a:ahLst/>
              <a:cxnLst/>
              <a:rect l="l" t="t" r="r" b="b"/>
              <a:pathLst>
                <a:path w="5933" h="39440" extrusionOk="0">
                  <a:moveTo>
                    <a:pt x="5831" y="0"/>
                  </a:moveTo>
                  <a:lnTo>
                    <a:pt x="0" y="3367"/>
                  </a:lnTo>
                  <a:lnTo>
                    <a:pt x="103" y="39439"/>
                  </a:lnTo>
                  <a:lnTo>
                    <a:pt x="5933" y="36073"/>
                  </a:lnTo>
                  <a:lnTo>
                    <a:pt x="583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576;p33"/>
            <p:cNvSpPr/>
            <p:nvPr/>
          </p:nvSpPr>
          <p:spPr>
            <a:xfrm>
              <a:off x="1861775" y="2487100"/>
              <a:ext cx="168150" cy="477125"/>
            </a:xfrm>
            <a:custGeom>
              <a:avLst/>
              <a:gdLst/>
              <a:ahLst/>
              <a:cxnLst/>
              <a:rect l="l" t="t" r="r" b="b"/>
              <a:pathLst>
                <a:path w="6726" h="19085" extrusionOk="0">
                  <a:moveTo>
                    <a:pt x="0" y="0"/>
                  </a:moveTo>
                  <a:lnTo>
                    <a:pt x="43" y="15201"/>
                  </a:lnTo>
                  <a:lnTo>
                    <a:pt x="6726" y="19085"/>
                  </a:lnTo>
                  <a:lnTo>
                    <a:pt x="6726" y="19085"/>
                  </a:lnTo>
                  <a:lnTo>
                    <a:pt x="6683" y="38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577;p33"/>
            <p:cNvSpPr/>
            <p:nvPr/>
          </p:nvSpPr>
          <p:spPr>
            <a:xfrm>
              <a:off x="1861775" y="2402950"/>
              <a:ext cx="312850" cy="181275"/>
            </a:xfrm>
            <a:custGeom>
              <a:avLst/>
              <a:gdLst/>
              <a:ahLst/>
              <a:cxnLst/>
              <a:rect l="l" t="t" r="r" b="b"/>
              <a:pathLst>
                <a:path w="12514" h="7251" extrusionOk="0">
                  <a:moveTo>
                    <a:pt x="5830" y="0"/>
                  </a:moveTo>
                  <a:lnTo>
                    <a:pt x="0" y="3366"/>
                  </a:lnTo>
                  <a:lnTo>
                    <a:pt x="6683" y="7250"/>
                  </a:lnTo>
                  <a:lnTo>
                    <a:pt x="12514" y="3884"/>
                  </a:lnTo>
                  <a:lnTo>
                    <a:pt x="5830" y="0"/>
                  </a:lnTo>
                  <a:close/>
                </a:path>
              </a:pathLst>
            </a:custGeom>
            <a:solidFill>
              <a:srgbClr val="F298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578;p33"/>
            <p:cNvSpPr/>
            <p:nvPr/>
          </p:nvSpPr>
          <p:spPr>
            <a:xfrm>
              <a:off x="2028825" y="2500025"/>
              <a:ext cx="146875" cy="464200"/>
            </a:xfrm>
            <a:custGeom>
              <a:avLst/>
              <a:gdLst/>
              <a:ahLst/>
              <a:cxnLst/>
              <a:rect l="l" t="t" r="r" b="b"/>
              <a:pathLst>
                <a:path w="5875" h="18568" extrusionOk="0">
                  <a:moveTo>
                    <a:pt x="5832" y="1"/>
                  </a:moveTo>
                  <a:lnTo>
                    <a:pt x="1" y="3367"/>
                  </a:lnTo>
                  <a:lnTo>
                    <a:pt x="44" y="18568"/>
                  </a:lnTo>
                  <a:lnTo>
                    <a:pt x="5875" y="15202"/>
                  </a:lnTo>
                  <a:lnTo>
                    <a:pt x="5832" y="1"/>
                  </a:lnTo>
                  <a:close/>
                </a:path>
              </a:pathLst>
            </a:custGeom>
            <a:solidFill>
              <a:srgbClr val="C158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579;p33"/>
            <p:cNvSpPr/>
            <p:nvPr/>
          </p:nvSpPr>
          <p:spPr>
            <a:xfrm>
              <a:off x="1584750" y="2330800"/>
              <a:ext cx="169125" cy="792825"/>
            </a:xfrm>
            <a:custGeom>
              <a:avLst/>
              <a:gdLst/>
              <a:ahLst/>
              <a:cxnLst/>
              <a:rect l="l" t="t" r="r" b="b"/>
              <a:pathLst>
                <a:path w="6765" h="31713" extrusionOk="0">
                  <a:moveTo>
                    <a:pt x="1" y="1"/>
                  </a:moveTo>
                  <a:lnTo>
                    <a:pt x="80" y="27829"/>
                  </a:lnTo>
                  <a:lnTo>
                    <a:pt x="6764" y="31713"/>
                  </a:lnTo>
                  <a:lnTo>
                    <a:pt x="6685" y="388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580;p33"/>
            <p:cNvSpPr/>
            <p:nvPr/>
          </p:nvSpPr>
          <p:spPr>
            <a:xfrm>
              <a:off x="1584750" y="2246650"/>
              <a:ext cx="312900" cy="181300"/>
            </a:xfrm>
            <a:custGeom>
              <a:avLst/>
              <a:gdLst/>
              <a:ahLst/>
              <a:cxnLst/>
              <a:rect l="l" t="t" r="r" b="b"/>
              <a:pathLst>
                <a:path w="12516" h="7252" extrusionOk="0">
                  <a:moveTo>
                    <a:pt x="5832" y="0"/>
                  </a:moveTo>
                  <a:lnTo>
                    <a:pt x="1" y="3367"/>
                  </a:lnTo>
                  <a:lnTo>
                    <a:pt x="6685" y="7252"/>
                  </a:lnTo>
                  <a:lnTo>
                    <a:pt x="12516" y="3885"/>
                  </a:lnTo>
                  <a:lnTo>
                    <a:pt x="583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581;p33"/>
            <p:cNvSpPr/>
            <p:nvPr/>
          </p:nvSpPr>
          <p:spPr>
            <a:xfrm>
              <a:off x="1751850" y="2343775"/>
              <a:ext cx="147800" cy="779850"/>
            </a:xfrm>
            <a:custGeom>
              <a:avLst/>
              <a:gdLst/>
              <a:ahLst/>
              <a:cxnLst/>
              <a:rect l="l" t="t" r="r" b="b"/>
              <a:pathLst>
                <a:path w="5912" h="31194" extrusionOk="0">
                  <a:moveTo>
                    <a:pt x="5832" y="0"/>
                  </a:moveTo>
                  <a:lnTo>
                    <a:pt x="1" y="3367"/>
                  </a:lnTo>
                  <a:lnTo>
                    <a:pt x="80" y="31194"/>
                  </a:lnTo>
                  <a:lnTo>
                    <a:pt x="5911" y="27827"/>
                  </a:lnTo>
                  <a:lnTo>
                    <a:pt x="583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582;p33"/>
            <p:cNvSpPr/>
            <p:nvPr/>
          </p:nvSpPr>
          <p:spPr>
            <a:xfrm>
              <a:off x="1310225" y="3024850"/>
              <a:ext cx="167550" cy="258175"/>
            </a:xfrm>
            <a:custGeom>
              <a:avLst/>
              <a:gdLst/>
              <a:ahLst/>
              <a:cxnLst/>
              <a:rect l="l" t="t" r="r" b="b"/>
              <a:pathLst>
                <a:path w="6702" h="10327" extrusionOk="0">
                  <a:moveTo>
                    <a:pt x="0" y="0"/>
                  </a:moveTo>
                  <a:lnTo>
                    <a:pt x="18" y="6443"/>
                  </a:lnTo>
                  <a:lnTo>
                    <a:pt x="6701" y="10327"/>
                  </a:lnTo>
                  <a:lnTo>
                    <a:pt x="6683" y="38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583;p33"/>
            <p:cNvSpPr/>
            <p:nvPr/>
          </p:nvSpPr>
          <p:spPr>
            <a:xfrm>
              <a:off x="1310225" y="2940700"/>
              <a:ext cx="312850" cy="181300"/>
            </a:xfrm>
            <a:custGeom>
              <a:avLst/>
              <a:gdLst/>
              <a:ahLst/>
              <a:cxnLst/>
              <a:rect l="l" t="t" r="r" b="b"/>
              <a:pathLst>
                <a:path w="12514" h="7252" extrusionOk="0">
                  <a:moveTo>
                    <a:pt x="5830" y="0"/>
                  </a:moveTo>
                  <a:lnTo>
                    <a:pt x="0" y="3366"/>
                  </a:lnTo>
                  <a:lnTo>
                    <a:pt x="6683" y="7251"/>
                  </a:lnTo>
                  <a:lnTo>
                    <a:pt x="12514" y="3885"/>
                  </a:lnTo>
                  <a:lnTo>
                    <a:pt x="5830" y="0"/>
                  </a:lnTo>
                  <a:close/>
                </a:path>
              </a:pathLst>
            </a:custGeom>
            <a:solidFill>
              <a:srgbClr val="F298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584;p33"/>
            <p:cNvSpPr/>
            <p:nvPr/>
          </p:nvSpPr>
          <p:spPr>
            <a:xfrm>
              <a:off x="1477275" y="3037800"/>
              <a:ext cx="146250" cy="245225"/>
            </a:xfrm>
            <a:custGeom>
              <a:avLst/>
              <a:gdLst/>
              <a:ahLst/>
              <a:cxnLst/>
              <a:rect l="l" t="t" r="r" b="b"/>
              <a:pathLst>
                <a:path w="5850" h="9809" extrusionOk="0">
                  <a:moveTo>
                    <a:pt x="5832" y="1"/>
                  </a:moveTo>
                  <a:lnTo>
                    <a:pt x="1" y="3367"/>
                  </a:lnTo>
                  <a:lnTo>
                    <a:pt x="19" y="9809"/>
                  </a:lnTo>
                  <a:lnTo>
                    <a:pt x="5850" y="6442"/>
                  </a:lnTo>
                  <a:lnTo>
                    <a:pt x="5832" y="1"/>
                  </a:lnTo>
                  <a:close/>
                </a:path>
              </a:pathLst>
            </a:custGeom>
            <a:solidFill>
              <a:srgbClr val="E354F7">
                <a:alpha val="569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585;p33"/>
            <p:cNvSpPr/>
            <p:nvPr/>
          </p:nvSpPr>
          <p:spPr>
            <a:xfrm>
              <a:off x="2885898" y="1064883"/>
              <a:ext cx="1863175" cy="2377950"/>
            </a:xfrm>
            <a:custGeom>
              <a:avLst/>
              <a:gdLst/>
              <a:ahLst/>
              <a:cxnLst/>
              <a:rect l="l" t="t" r="r" b="b"/>
              <a:pathLst>
                <a:path w="74527" h="95118" extrusionOk="0">
                  <a:moveTo>
                    <a:pt x="2" y="2295"/>
                  </a:moveTo>
                  <a:lnTo>
                    <a:pt x="2" y="54115"/>
                  </a:lnTo>
                  <a:cubicBezTo>
                    <a:pt x="1" y="54789"/>
                    <a:pt x="370" y="55411"/>
                    <a:pt x="962" y="55736"/>
                  </a:cubicBezTo>
                  <a:lnTo>
                    <a:pt x="71793" y="94446"/>
                  </a:lnTo>
                  <a:cubicBezTo>
                    <a:pt x="73024" y="95118"/>
                    <a:pt x="74526" y="94227"/>
                    <a:pt x="74526" y="92823"/>
                  </a:cubicBezTo>
                  <a:lnTo>
                    <a:pt x="74526" y="41003"/>
                  </a:lnTo>
                  <a:cubicBezTo>
                    <a:pt x="74526" y="40329"/>
                    <a:pt x="74158" y="39707"/>
                    <a:pt x="73565" y="39382"/>
                  </a:cubicBezTo>
                  <a:lnTo>
                    <a:pt x="2736" y="674"/>
                  </a:lnTo>
                  <a:cubicBezTo>
                    <a:pt x="1503" y="0"/>
                    <a:pt x="2" y="891"/>
                    <a:pt x="2" y="229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18823"/>
                  </a:srgbClr>
                </a:gs>
                <a:gs pos="66000">
                  <a:srgbClr val="E354F7">
                    <a:alpha val="22352"/>
                  </a:srgbClr>
                </a:gs>
                <a:gs pos="100000">
                  <a:srgbClr val="10ECFF">
                    <a:alpha val="33725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586;p33"/>
            <p:cNvSpPr/>
            <p:nvPr/>
          </p:nvSpPr>
          <p:spPr>
            <a:xfrm>
              <a:off x="3881975" y="2831575"/>
              <a:ext cx="11075" cy="15350"/>
            </a:xfrm>
            <a:custGeom>
              <a:avLst/>
              <a:gdLst/>
              <a:ahLst/>
              <a:cxnLst/>
              <a:rect l="l" t="t" r="r" b="b"/>
              <a:pathLst>
                <a:path w="443" h="614" extrusionOk="0">
                  <a:moveTo>
                    <a:pt x="240" y="74"/>
                  </a:moveTo>
                  <a:cubicBezTo>
                    <a:pt x="359" y="151"/>
                    <a:pt x="442" y="318"/>
                    <a:pt x="435" y="445"/>
                  </a:cubicBezTo>
                  <a:cubicBezTo>
                    <a:pt x="427" y="572"/>
                    <a:pt x="331" y="614"/>
                    <a:pt x="225" y="553"/>
                  </a:cubicBezTo>
                  <a:lnTo>
                    <a:pt x="209" y="539"/>
                  </a:lnTo>
                  <a:cubicBezTo>
                    <a:pt x="91" y="458"/>
                    <a:pt x="0" y="291"/>
                    <a:pt x="16" y="168"/>
                  </a:cubicBezTo>
                  <a:cubicBezTo>
                    <a:pt x="23" y="44"/>
                    <a:pt x="115" y="1"/>
                    <a:pt x="221" y="62"/>
                  </a:cubicBezTo>
                  <a:cubicBezTo>
                    <a:pt x="228" y="66"/>
                    <a:pt x="235" y="70"/>
                    <a:pt x="240" y="74"/>
                  </a:cubicBezTo>
                  <a:close/>
                </a:path>
              </a:pathLst>
            </a:custGeom>
            <a:solidFill>
              <a:srgbClr val="7F8D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587;p33"/>
            <p:cNvSpPr/>
            <p:nvPr/>
          </p:nvSpPr>
          <p:spPr>
            <a:xfrm>
              <a:off x="3878150" y="2865725"/>
              <a:ext cx="11275" cy="15125"/>
            </a:xfrm>
            <a:custGeom>
              <a:avLst/>
              <a:gdLst/>
              <a:ahLst/>
              <a:cxnLst/>
              <a:rect l="l" t="t" r="r" b="b"/>
              <a:pathLst>
                <a:path w="451" h="605" extrusionOk="0">
                  <a:moveTo>
                    <a:pt x="257" y="82"/>
                  </a:moveTo>
                  <a:cubicBezTo>
                    <a:pt x="371" y="165"/>
                    <a:pt x="450" y="339"/>
                    <a:pt x="435" y="462"/>
                  </a:cubicBezTo>
                  <a:cubicBezTo>
                    <a:pt x="415" y="574"/>
                    <a:pt x="323" y="604"/>
                    <a:pt x="222" y="544"/>
                  </a:cubicBezTo>
                  <a:lnTo>
                    <a:pt x="187" y="525"/>
                  </a:lnTo>
                  <a:cubicBezTo>
                    <a:pt x="73" y="431"/>
                    <a:pt x="0" y="268"/>
                    <a:pt x="15" y="141"/>
                  </a:cubicBezTo>
                  <a:cubicBezTo>
                    <a:pt x="29" y="31"/>
                    <a:pt x="120" y="1"/>
                    <a:pt x="220" y="59"/>
                  </a:cubicBezTo>
                  <a:cubicBezTo>
                    <a:pt x="233" y="66"/>
                    <a:pt x="245" y="73"/>
                    <a:pt x="257" y="82"/>
                  </a:cubicBezTo>
                  <a:close/>
                </a:path>
              </a:pathLst>
            </a:custGeom>
            <a:solidFill>
              <a:srgbClr val="7F8D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588;p33"/>
            <p:cNvSpPr/>
            <p:nvPr/>
          </p:nvSpPr>
          <p:spPr>
            <a:xfrm>
              <a:off x="3871650" y="2898075"/>
              <a:ext cx="11675" cy="14825"/>
            </a:xfrm>
            <a:custGeom>
              <a:avLst/>
              <a:gdLst/>
              <a:ahLst/>
              <a:cxnLst/>
              <a:rect l="l" t="t" r="r" b="b"/>
              <a:pathLst>
                <a:path w="467" h="593" extrusionOk="0">
                  <a:moveTo>
                    <a:pt x="284" y="94"/>
                  </a:moveTo>
                  <a:cubicBezTo>
                    <a:pt x="394" y="184"/>
                    <a:pt x="466" y="357"/>
                    <a:pt x="436" y="471"/>
                  </a:cubicBezTo>
                  <a:cubicBezTo>
                    <a:pt x="416" y="575"/>
                    <a:pt x="327" y="593"/>
                    <a:pt x="232" y="538"/>
                  </a:cubicBezTo>
                  <a:lnTo>
                    <a:pt x="182" y="505"/>
                  </a:lnTo>
                  <a:cubicBezTo>
                    <a:pt x="68" y="409"/>
                    <a:pt x="1" y="237"/>
                    <a:pt x="23" y="124"/>
                  </a:cubicBezTo>
                  <a:lnTo>
                    <a:pt x="23" y="119"/>
                  </a:lnTo>
                  <a:cubicBezTo>
                    <a:pt x="50" y="27"/>
                    <a:pt x="135" y="0"/>
                    <a:pt x="229" y="55"/>
                  </a:cubicBezTo>
                  <a:cubicBezTo>
                    <a:pt x="249" y="66"/>
                    <a:pt x="267" y="78"/>
                    <a:pt x="284" y="94"/>
                  </a:cubicBezTo>
                  <a:close/>
                </a:path>
              </a:pathLst>
            </a:custGeom>
            <a:solidFill>
              <a:srgbClr val="7F8D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589;p33"/>
            <p:cNvSpPr/>
            <p:nvPr/>
          </p:nvSpPr>
          <p:spPr>
            <a:xfrm>
              <a:off x="3862775" y="2928325"/>
              <a:ext cx="11825" cy="14750"/>
            </a:xfrm>
            <a:custGeom>
              <a:avLst/>
              <a:gdLst/>
              <a:ahLst/>
              <a:cxnLst/>
              <a:rect l="l" t="t" r="r" b="b"/>
              <a:pathLst>
                <a:path w="473" h="590" extrusionOk="0">
                  <a:moveTo>
                    <a:pt x="306" y="102"/>
                  </a:moveTo>
                  <a:cubicBezTo>
                    <a:pt x="413" y="206"/>
                    <a:pt x="473" y="378"/>
                    <a:pt x="439" y="485"/>
                  </a:cubicBezTo>
                  <a:cubicBezTo>
                    <a:pt x="407" y="572"/>
                    <a:pt x="324" y="590"/>
                    <a:pt x="236" y="540"/>
                  </a:cubicBezTo>
                  <a:lnTo>
                    <a:pt x="172" y="484"/>
                  </a:lnTo>
                  <a:cubicBezTo>
                    <a:pt x="57" y="378"/>
                    <a:pt x="0" y="209"/>
                    <a:pt x="39" y="101"/>
                  </a:cubicBezTo>
                  <a:cubicBezTo>
                    <a:pt x="63" y="13"/>
                    <a:pt x="149" y="0"/>
                    <a:pt x="240" y="52"/>
                  </a:cubicBezTo>
                  <a:cubicBezTo>
                    <a:pt x="264" y="66"/>
                    <a:pt x="286" y="82"/>
                    <a:pt x="306" y="102"/>
                  </a:cubicBezTo>
                  <a:close/>
                </a:path>
              </a:pathLst>
            </a:custGeom>
            <a:solidFill>
              <a:srgbClr val="7F8D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590;p33"/>
            <p:cNvSpPr/>
            <p:nvPr/>
          </p:nvSpPr>
          <p:spPr>
            <a:xfrm>
              <a:off x="3838000" y="2981750"/>
              <a:ext cx="12225" cy="14375"/>
            </a:xfrm>
            <a:custGeom>
              <a:avLst/>
              <a:gdLst/>
              <a:ahLst/>
              <a:cxnLst/>
              <a:rect l="l" t="t" r="r" b="b"/>
              <a:pathLst>
                <a:path w="489" h="575" extrusionOk="0">
                  <a:moveTo>
                    <a:pt x="340" y="130"/>
                  </a:moveTo>
                  <a:cubicBezTo>
                    <a:pt x="442" y="245"/>
                    <a:pt x="488" y="421"/>
                    <a:pt x="431" y="506"/>
                  </a:cubicBezTo>
                  <a:cubicBezTo>
                    <a:pt x="392" y="567"/>
                    <a:pt x="319" y="574"/>
                    <a:pt x="243" y="530"/>
                  </a:cubicBezTo>
                  <a:lnTo>
                    <a:pt x="148" y="449"/>
                  </a:lnTo>
                  <a:cubicBezTo>
                    <a:pt x="41" y="326"/>
                    <a:pt x="0" y="156"/>
                    <a:pt x="53" y="70"/>
                  </a:cubicBezTo>
                  <a:cubicBezTo>
                    <a:pt x="94" y="7"/>
                    <a:pt x="166" y="0"/>
                    <a:pt x="241" y="43"/>
                  </a:cubicBezTo>
                  <a:cubicBezTo>
                    <a:pt x="279" y="66"/>
                    <a:pt x="312" y="95"/>
                    <a:pt x="340" y="130"/>
                  </a:cubicBezTo>
                  <a:close/>
                </a:path>
              </a:pathLst>
            </a:custGeom>
            <a:solidFill>
              <a:srgbClr val="7F8D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591;p33"/>
            <p:cNvSpPr/>
            <p:nvPr/>
          </p:nvSpPr>
          <p:spPr>
            <a:xfrm>
              <a:off x="3822250" y="3004625"/>
              <a:ext cx="12150" cy="14300"/>
            </a:xfrm>
            <a:custGeom>
              <a:avLst/>
              <a:gdLst/>
              <a:ahLst/>
              <a:cxnLst/>
              <a:rect l="l" t="t" r="r" b="b"/>
              <a:pathLst>
                <a:path w="486" h="572" extrusionOk="0">
                  <a:moveTo>
                    <a:pt x="356" y="142"/>
                  </a:moveTo>
                  <a:cubicBezTo>
                    <a:pt x="455" y="269"/>
                    <a:pt x="485" y="436"/>
                    <a:pt x="427" y="517"/>
                  </a:cubicBezTo>
                  <a:cubicBezTo>
                    <a:pt x="381" y="564"/>
                    <a:pt x="317" y="571"/>
                    <a:pt x="244" y="529"/>
                  </a:cubicBezTo>
                  <a:lnTo>
                    <a:pt x="133" y="426"/>
                  </a:lnTo>
                  <a:cubicBezTo>
                    <a:pt x="31" y="301"/>
                    <a:pt x="0" y="129"/>
                    <a:pt x="66" y="53"/>
                  </a:cubicBezTo>
                  <a:cubicBezTo>
                    <a:pt x="105" y="1"/>
                    <a:pt x="174" y="1"/>
                    <a:pt x="246" y="41"/>
                  </a:cubicBezTo>
                  <a:cubicBezTo>
                    <a:pt x="287" y="66"/>
                    <a:pt x="325" y="101"/>
                    <a:pt x="356" y="142"/>
                  </a:cubicBezTo>
                  <a:close/>
                </a:path>
              </a:pathLst>
            </a:custGeom>
            <a:solidFill>
              <a:srgbClr val="7F8D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592;p33"/>
            <p:cNvSpPr/>
            <p:nvPr/>
          </p:nvSpPr>
          <p:spPr>
            <a:xfrm>
              <a:off x="3763075" y="3056150"/>
              <a:ext cx="11650" cy="14175"/>
            </a:xfrm>
            <a:custGeom>
              <a:avLst/>
              <a:gdLst/>
              <a:ahLst/>
              <a:cxnLst/>
              <a:rect l="l" t="t" r="r" b="b"/>
              <a:pathLst>
                <a:path w="466" h="567" extrusionOk="0">
                  <a:moveTo>
                    <a:pt x="234" y="39"/>
                  </a:moveTo>
                  <a:cubicBezTo>
                    <a:pt x="297" y="78"/>
                    <a:pt x="349" y="131"/>
                    <a:pt x="386" y="195"/>
                  </a:cubicBezTo>
                  <a:cubicBezTo>
                    <a:pt x="466" y="339"/>
                    <a:pt x="466" y="492"/>
                    <a:pt x="385" y="542"/>
                  </a:cubicBezTo>
                  <a:cubicBezTo>
                    <a:pt x="343" y="566"/>
                    <a:pt x="286" y="555"/>
                    <a:pt x="232" y="524"/>
                  </a:cubicBezTo>
                  <a:cubicBezTo>
                    <a:pt x="170" y="487"/>
                    <a:pt x="119" y="432"/>
                    <a:pt x="84" y="368"/>
                  </a:cubicBezTo>
                  <a:cubicBezTo>
                    <a:pt x="0" y="219"/>
                    <a:pt x="4" y="68"/>
                    <a:pt x="84" y="22"/>
                  </a:cubicBezTo>
                  <a:cubicBezTo>
                    <a:pt x="127" y="0"/>
                    <a:pt x="180" y="7"/>
                    <a:pt x="234" y="39"/>
                  </a:cubicBezTo>
                  <a:close/>
                </a:path>
              </a:pathLst>
            </a:custGeom>
            <a:solidFill>
              <a:srgbClr val="7F8D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593;p33"/>
            <p:cNvSpPr/>
            <p:nvPr/>
          </p:nvSpPr>
          <p:spPr>
            <a:xfrm>
              <a:off x="3687725" y="3080325"/>
              <a:ext cx="12050" cy="13650"/>
            </a:xfrm>
            <a:custGeom>
              <a:avLst/>
              <a:gdLst/>
              <a:ahLst/>
              <a:cxnLst/>
              <a:rect l="l" t="t" r="r" b="b"/>
              <a:pathLst>
                <a:path w="482" h="546" extrusionOk="0">
                  <a:moveTo>
                    <a:pt x="242" y="33"/>
                  </a:moveTo>
                  <a:cubicBezTo>
                    <a:pt x="325" y="86"/>
                    <a:pt x="389" y="164"/>
                    <a:pt x="426" y="254"/>
                  </a:cubicBezTo>
                  <a:cubicBezTo>
                    <a:pt x="481" y="402"/>
                    <a:pt x="455" y="536"/>
                    <a:pt x="352" y="546"/>
                  </a:cubicBezTo>
                  <a:lnTo>
                    <a:pt x="240" y="518"/>
                  </a:lnTo>
                  <a:cubicBezTo>
                    <a:pt x="159" y="466"/>
                    <a:pt x="97" y="388"/>
                    <a:pt x="66" y="297"/>
                  </a:cubicBezTo>
                  <a:cubicBezTo>
                    <a:pt x="1" y="147"/>
                    <a:pt x="35" y="17"/>
                    <a:pt x="132" y="2"/>
                  </a:cubicBezTo>
                  <a:cubicBezTo>
                    <a:pt x="171" y="1"/>
                    <a:pt x="208" y="12"/>
                    <a:pt x="242" y="33"/>
                  </a:cubicBezTo>
                  <a:close/>
                </a:path>
              </a:pathLst>
            </a:custGeom>
            <a:solidFill>
              <a:srgbClr val="7F8D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594;p33"/>
            <p:cNvSpPr/>
            <p:nvPr/>
          </p:nvSpPr>
          <p:spPr>
            <a:xfrm>
              <a:off x="3659925" y="3082025"/>
              <a:ext cx="12050" cy="13775"/>
            </a:xfrm>
            <a:custGeom>
              <a:avLst/>
              <a:gdLst/>
              <a:ahLst/>
              <a:cxnLst/>
              <a:rect l="l" t="t" r="r" b="b"/>
              <a:pathLst>
                <a:path w="482" h="551" extrusionOk="0">
                  <a:moveTo>
                    <a:pt x="240" y="29"/>
                  </a:moveTo>
                  <a:cubicBezTo>
                    <a:pt x="317" y="73"/>
                    <a:pt x="393" y="167"/>
                    <a:pt x="431" y="274"/>
                  </a:cubicBezTo>
                  <a:cubicBezTo>
                    <a:pt x="481" y="420"/>
                    <a:pt x="438" y="546"/>
                    <a:pt x="339" y="550"/>
                  </a:cubicBezTo>
                  <a:lnTo>
                    <a:pt x="240" y="518"/>
                  </a:lnTo>
                  <a:cubicBezTo>
                    <a:pt x="163" y="475"/>
                    <a:pt x="87" y="383"/>
                    <a:pt x="53" y="274"/>
                  </a:cubicBezTo>
                  <a:cubicBezTo>
                    <a:pt x="0" y="125"/>
                    <a:pt x="42" y="5"/>
                    <a:pt x="149" y="1"/>
                  </a:cubicBezTo>
                  <a:cubicBezTo>
                    <a:pt x="181" y="2"/>
                    <a:pt x="212" y="12"/>
                    <a:pt x="240" y="29"/>
                  </a:cubicBezTo>
                  <a:close/>
                </a:path>
              </a:pathLst>
            </a:custGeom>
            <a:solidFill>
              <a:srgbClr val="7F8D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595;p33"/>
            <p:cNvSpPr/>
            <p:nvPr/>
          </p:nvSpPr>
          <p:spPr>
            <a:xfrm>
              <a:off x="3631000" y="3080175"/>
              <a:ext cx="12050" cy="14250"/>
            </a:xfrm>
            <a:custGeom>
              <a:avLst/>
              <a:gdLst/>
              <a:ahLst/>
              <a:cxnLst/>
              <a:rect l="l" t="t" r="r" b="b"/>
              <a:pathLst>
                <a:path w="482" h="570" extrusionOk="0">
                  <a:moveTo>
                    <a:pt x="246" y="44"/>
                  </a:moveTo>
                  <a:cubicBezTo>
                    <a:pt x="326" y="90"/>
                    <a:pt x="406" y="192"/>
                    <a:pt x="439" y="308"/>
                  </a:cubicBezTo>
                  <a:cubicBezTo>
                    <a:pt x="481" y="458"/>
                    <a:pt x="431" y="570"/>
                    <a:pt x="321" y="554"/>
                  </a:cubicBezTo>
                  <a:lnTo>
                    <a:pt x="244" y="532"/>
                  </a:lnTo>
                  <a:cubicBezTo>
                    <a:pt x="161" y="483"/>
                    <a:pt x="77" y="375"/>
                    <a:pt x="46" y="264"/>
                  </a:cubicBezTo>
                  <a:cubicBezTo>
                    <a:pt x="0" y="111"/>
                    <a:pt x="55" y="1"/>
                    <a:pt x="165" y="16"/>
                  </a:cubicBezTo>
                  <a:cubicBezTo>
                    <a:pt x="194" y="19"/>
                    <a:pt x="220" y="29"/>
                    <a:pt x="246" y="44"/>
                  </a:cubicBezTo>
                  <a:close/>
                </a:path>
              </a:pathLst>
            </a:custGeom>
            <a:solidFill>
              <a:srgbClr val="7F8D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596;p33"/>
            <p:cNvSpPr/>
            <p:nvPr/>
          </p:nvSpPr>
          <p:spPr>
            <a:xfrm>
              <a:off x="3601200" y="3075175"/>
              <a:ext cx="11950" cy="14625"/>
            </a:xfrm>
            <a:custGeom>
              <a:avLst/>
              <a:gdLst/>
              <a:ahLst/>
              <a:cxnLst/>
              <a:rect l="l" t="t" r="r" b="b"/>
              <a:pathLst>
                <a:path w="478" h="585" extrusionOk="0">
                  <a:moveTo>
                    <a:pt x="237" y="48"/>
                  </a:moveTo>
                  <a:cubicBezTo>
                    <a:pt x="328" y="99"/>
                    <a:pt x="412" y="215"/>
                    <a:pt x="439" y="338"/>
                  </a:cubicBezTo>
                  <a:cubicBezTo>
                    <a:pt x="477" y="487"/>
                    <a:pt x="412" y="584"/>
                    <a:pt x="301" y="565"/>
                  </a:cubicBezTo>
                  <a:lnTo>
                    <a:pt x="236" y="536"/>
                  </a:lnTo>
                  <a:cubicBezTo>
                    <a:pt x="145" y="484"/>
                    <a:pt x="65" y="367"/>
                    <a:pt x="34" y="248"/>
                  </a:cubicBezTo>
                  <a:cubicBezTo>
                    <a:pt x="0" y="102"/>
                    <a:pt x="62" y="0"/>
                    <a:pt x="173" y="21"/>
                  </a:cubicBezTo>
                  <a:cubicBezTo>
                    <a:pt x="196" y="27"/>
                    <a:pt x="216" y="35"/>
                    <a:pt x="237" y="48"/>
                  </a:cubicBezTo>
                  <a:close/>
                </a:path>
              </a:pathLst>
            </a:custGeom>
            <a:solidFill>
              <a:srgbClr val="7F8D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597;p33"/>
            <p:cNvSpPr/>
            <p:nvPr/>
          </p:nvSpPr>
          <p:spPr>
            <a:xfrm>
              <a:off x="3584825" y="2175825"/>
              <a:ext cx="11875" cy="14850"/>
            </a:xfrm>
            <a:custGeom>
              <a:avLst/>
              <a:gdLst/>
              <a:ahLst/>
              <a:cxnLst/>
              <a:rect l="l" t="t" r="r" b="b"/>
              <a:pathLst>
                <a:path w="475" h="594" extrusionOk="0">
                  <a:moveTo>
                    <a:pt x="292" y="91"/>
                  </a:moveTo>
                  <a:cubicBezTo>
                    <a:pt x="406" y="193"/>
                    <a:pt x="474" y="363"/>
                    <a:pt x="444" y="478"/>
                  </a:cubicBezTo>
                  <a:cubicBezTo>
                    <a:pt x="416" y="572"/>
                    <a:pt x="332" y="593"/>
                    <a:pt x="240" y="540"/>
                  </a:cubicBezTo>
                  <a:lnTo>
                    <a:pt x="183" y="498"/>
                  </a:lnTo>
                  <a:cubicBezTo>
                    <a:pt x="69" y="398"/>
                    <a:pt x="0" y="227"/>
                    <a:pt x="31" y="112"/>
                  </a:cubicBezTo>
                  <a:cubicBezTo>
                    <a:pt x="57" y="20"/>
                    <a:pt x="147" y="1"/>
                    <a:pt x="240" y="55"/>
                  </a:cubicBezTo>
                  <a:cubicBezTo>
                    <a:pt x="258" y="66"/>
                    <a:pt x="275" y="77"/>
                    <a:pt x="292" y="91"/>
                  </a:cubicBezTo>
                  <a:close/>
                </a:path>
              </a:pathLst>
            </a:custGeom>
            <a:solidFill>
              <a:srgbClr val="7F8D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598;p33"/>
            <p:cNvSpPr/>
            <p:nvPr/>
          </p:nvSpPr>
          <p:spPr>
            <a:xfrm>
              <a:off x="3570675" y="3066875"/>
              <a:ext cx="11550" cy="15175"/>
            </a:xfrm>
            <a:custGeom>
              <a:avLst/>
              <a:gdLst/>
              <a:ahLst/>
              <a:cxnLst/>
              <a:rect l="l" t="t" r="r" b="b"/>
              <a:pathLst>
                <a:path w="462" h="607" extrusionOk="0">
                  <a:moveTo>
                    <a:pt x="233" y="63"/>
                  </a:moveTo>
                  <a:cubicBezTo>
                    <a:pt x="329" y="118"/>
                    <a:pt x="416" y="242"/>
                    <a:pt x="438" y="367"/>
                  </a:cubicBezTo>
                  <a:cubicBezTo>
                    <a:pt x="462" y="512"/>
                    <a:pt x="396" y="607"/>
                    <a:pt x="282" y="571"/>
                  </a:cubicBezTo>
                  <a:lnTo>
                    <a:pt x="232" y="547"/>
                  </a:lnTo>
                  <a:cubicBezTo>
                    <a:pt x="137" y="491"/>
                    <a:pt x="45" y="364"/>
                    <a:pt x="27" y="239"/>
                  </a:cubicBezTo>
                  <a:cubicBezTo>
                    <a:pt x="0" y="93"/>
                    <a:pt x="69" y="1"/>
                    <a:pt x="183" y="41"/>
                  </a:cubicBezTo>
                  <a:cubicBezTo>
                    <a:pt x="201" y="47"/>
                    <a:pt x="218" y="53"/>
                    <a:pt x="233" y="63"/>
                  </a:cubicBezTo>
                  <a:close/>
                </a:path>
              </a:pathLst>
            </a:custGeom>
            <a:solidFill>
              <a:srgbClr val="7F8D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599;p33"/>
            <p:cNvSpPr/>
            <p:nvPr/>
          </p:nvSpPr>
          <p:spPr>
            <a:xfrm>
              <a:off x="3539650" y="3055575"/>
              <a:ext cx="11350" cy="15375"/>
            </a:xfrm>
            <a:custGeom>
              <a:avLst/>
              <a:gdLst/>
              <a:ahLst/>
              <a:cxnLst/>
              <a:rect l="l" t="t" r="r" b="b"/>
              <a:pathLst>
                <a:path w="454" h="615" extrusionOk="0">
                  <a:moveTo>
                    <a:pt x="224" y="65"/>
                  </a:moveTo>
                  <a:cubicBezTo>
                    <a:pt x="327" y="125"/>
                    <a:pt x="417" y="264"/>
                    <a:pt x="431" y="393"/>
                  </a:cubicBezTo>
                  <a:cubicBezTo>
                    <a:pt x="454" y="542"/>
                    <a:pt x="373" y="614"/>
                    <a:pt x="252" y="565"/>
                  </a:cubicBezTo>
                  <a:lnTo>
                    <a:pt x="224" y="554"/>
                  </a:lnTo>
                  <a:cubicBezTo>
                    <a:pt x="118" y="493"/>
                    <a:pt x="26" y="352"/>
                    <a:pt x="15" y="224"/>
                  </a:cubicBezTo>
                  <a:cubicBezTo>
                    <a:pt x="1" y="83"/>
                    <a:pt x="77" y="1"/>
                    <a:pt x="196" y="51"/>
                  </a:cubicBezTo>
                  <a:cubicBezTo>
                    <a:pt x="204" y="55"/>
                    <a:pt x="214" y="59"/>
                    <a:pt x="224" y="65"/>
                  </a:cubicBezTo>
                  <a:close/>
                </a:path>
              </a:pathLst>
            </a:custGeom>
            <a:solidFill>
              <a:srgbClr val="7F8D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600;p33"/>
            <p:cNvSpPr/>
            <p:nvPr/>
          </p:nvSpPr>
          <p:spPr>
            <a:xfrm>
              <a:off x="3508175" y="3041300"/>
              <a:ext cx="10975" cy="15425"/>
            </a:xfrm>
            <a:custGeom>
              <a:avLst/>
              <a:gdLst/>
              <a:ahLst/>
              <a:cxnLst/>
              <a:rect l="l" t="t" r="r" b="b"/>
              <a:pathLst>
                <a:path w="439" h="617" extrusionOk="0">
                  <a:moveTo>
                    <a:pt x="225" y="74"/>
                  </a:moveTo>
                  <a:cubicBezTo>
                    <a:pt x="333" y="136"/>
                    <a:pt x="425" y="289"/>
                    <a:pt x="430" y="417"/>
                  </a:cubicBezTo>
                  <a:cubicBezTo>
                    <a:pt x="439" y="554"/>
                    <a:pt x="349" y="616"/>
                    <a:pt x="235" y="564"/>
                  </a:cubicBezTo>
                  <a:lnTo>
                    <a:pt x="217" y="557"/>
                  </a:lnTo>
                  <a:cubicBezTo>
                    <a:pt x="110" y="495"/>
                    <a:pt x="15" y="335"/>
                    <a:pt x="8" y="204"/>
                  </a:cubicBezTo>
                  <a:cubicBezTo>
                    <a:pt x="1" y="63"/>
                    <a:pt x="89" y="0"/>
                    <a:pt x="207" y="64"/>
                  </a:cubicBezTo>
                  <a:cubicBezTo>
                    <a:pt x="213" y="67"/>
                    <a:pt x="220" y="70"/>
                    <a:pt x="225" y="74"/>
                  </a:cubicBezTo>
                  <a:close/>
                </a:path>
              </a:pathLst>
            </a:custGeom>
            <a:solidFill>
              <a:srgbClr val="7F8D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601;p33"/>
            <p:cNvSpPr/>
            <p:nvPr/>
          </p:nvSpPr>
          <p:spPr>
            <a:xfrm>
              <a:off x="3444625" y="3004225"/>
              <a:ext cx="11100" cy="15325"/>
            </a:xfrm>
            <a:custGeom>
              <a:avLst/>
              <a:gdLst/>
              <a:ahLst/>
              <a:cxnLst/>
              <a:rect l="l" t="t" r="r" b="b"/>
              <a:pathLst>
                <a:path w="444" h="613" extrusionOk="0">
                  <a:moveTo>
                    <a:pt x="239" y="71"/>
                  </a:moveTo>
                  <a:cubicBezTo>
                    <a:pt x="360" y="151"/>
                    <a:pt x="444" y="322"/>
                    <a:pt x="433" y="446"/>
                  </a:cubicBezTo>
                  <a:cubicBezTo>
                    <a:pt x="420" y="568"/>
                    <a:pt x="332" y="612"/>
                    <a:pt x="222" y="549"/>
                  </a:cubicBezTo>
                  <a:lnTo>
                    <a:pt x="203" y="538"/>
                  </a:lnTo>
                  <a:cubicBezTo>
                    <a:pt x="84" y="456"/>
                    <a:pt x="0" y="290"/>
                    <a:pt x="9" y="163"/>
                  </a:cubicBezTo>
                  <a:cubicBezTo>
                    <a:pt x="20" y="39"/>
                    <a:pt x="115" y="0"/>
                    <a:pt x="223" y="63"/>
                  </a:cubicBezTo>
                  <a:cubicBezTo>
                    <a:pt x="229" y="66"/>
                    <a:pt x="233" y="69"/>
                    <a:pt x="239" y="71"/>
                  </a:cubicBezTo>
                  <a:close/>
                </a:path>
              </a:pathLst>
            </a:custGeom>
            <a:solidFill>
              <a:srgbClr val="7F8D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602;p33"/>
            <p:cNvSpPr/>
            <p:nvPr/>
          </p:nvSpPr>
          <p:spPr>
            <a:xfrm>
              <a:off x="3412975" y="2981500"/>
              <a:ext cx="11400" cy="15175"/>
            </a:xfrm>
            <a:custGeom>
              <a:avLst/>
              <a:gdLst/>
              <a:ahLst/>
              <a:cxnLst/>
              <a:rect l="l" t="t" r="r" b="b"/>
              <a:pathLst>
                <a:path w="456" h="607" extrusionOk="0">
                  <a:moveTo>
                    <a:pt x="266" y="85"/>
                  </a:moveTo>
                  <a:cubicBezTo>
                    <a:pt x="380" y="177"/>
                    <a:pt x="455" y="343"/>
                    <a:pt x="436" y="465"/>
                  </a:cubicBezTo>
                  <a:cubicBezTo>
                    <a:pt x="420" y="573"/>
                    <a:pt x="326" y="607"/>
                    <a:pt x="229" y="551"/>
                  </a:cubicBezTo>
                  <a:lnTo>
                    <a:pt x="192" y="524"/>
                  </a:lnTo>
                  <a:cubicBezTo>
                    <a:pt x="77" y="437"/>
                    <a:pt x="1" y="271"/>
                    <a:pt x="17" y="138"/>
                  </a:cubicBezTo>
                  <a:cubicBezTo>
                    <a:pt x="38" y="32"/>
                    <a:pt x="126" y="0"/>
                    <a:pt x="229" y="60"/>
                  </a:cubicBezTo>
                  <a:cubicBezTo>
                    <a:pt x="242" y="67"/>
                    <a:pt x="254" y="76"/>
                    <a:pt x="266" y="85"/>
                  </a:cubicBezTo>
                  <a:close/>
                </a:path>
              </a:pathLst>
            </a:custGeom>
            <a:solidFill>
              <a:srgbClr val="7F8D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603;p33"/>
            <p:cNvSpPr/>
            <p:nvPr/>
          </p:nvSpPr>
          <p:spPr>
            <a:xfrm>
              <a:off x="3396050" y="2061750"/>
              <a:ext cx="11725" cy="15125"/>
            </a:xfrm>
            <a:custGeom>
              <a:avLst/>
              <a:gdLst/>
              <a:ahLst/>
              <a:cxnLst/>
              <a:rect l="l" t="t" r="r" b="b"/>
              <a:pathLst>
                <a:path w="469" h="605" extrusionOk="0">
                  <a:moveTo>
                    <a:pt x="239" y="60"/>
                  </a:moveTo>
                  <a:cubicBezTo>
                    <a:pt x="335" y="116"/>
                    <a:pt x="420" y="243"/>
                    <a:pt x="442" y="368"/>
                  </a:cubicBezTo>
                  <a:cubicBezTo>
                    <a:pt x="469" y="516"/>
                    <a:pt x="396" y="605"/>
                    <a:pt x="280" y="570"/>
                  </a:cubicBezTo>
                  <a:lnTo>
                    <a:pt x="236" y="548"/>
                  </a:lnTo>
                  <a:cubicBezTo>
                    <a:pt x="135" y="491"/>
                    <a:pt x="49" y="361"/>
                    <a:pt x="27" y="234"/>
                  </a:cubicBezTo>
                  <a:cubicBezTo>
                    <a:pt x="0" y="86"/>
                    <a:pt x="77" y="0"/>
                    <a:pt x="191" y="39"/>
                  </a:cubicBezTo>
                  <a:cubicBezTo>
                    <a:pt x="208" y="45"/>
                    <a:pt x="223" y="52"/>
                    <a:pt x="239" y="60"/>
                  </a:cubicBezTo>
                  <a:close/>
                </a:path>
              </a:pathLst>
            </a:custGeom>
            <a:solidFill>
              <a:srgbClr val="7F8D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604;p33"/>
            <p:cNvSpPr/>
            <p:nvPr/>
          </p:nvSpPr>
          <p:spPr>
            <a:xfrm>
              <a:off x="3381650" y="2956325"/>
              <a:ext cx="11775" cy="14875"/>
            </a:xfrm>
            <a:custGeom>
              <a:avLst/>
              <a:gdLst/>
              <a:ahLst/>
              <a:cxnLst/>
              <a:rect l="l" t="t" r="r" b="b"/>
              <a:pathLst>
                <a:path w="471" h="595" extrusionOk="0">
                  <a:moveTo>
                    <a:pt x="291" y="93"/>
                  </a:moveTo>
                  <a:cubicBezTo>
                    <a:pt x="405" y="190"/>
                    <a:pt x="470" y="359"/>
                    <a:pt x="442" y="475"/>
                  </a:cubicBezTo>
                  <a:cubicBezTo>
                    <a:pt x="419" y="575"/>
                    <a:pt x="331" y="595"/>
                    <a:pt x="236" y="540"/>
                  </a:cubicBezTo>
                  <a:lnTo>
                    <a:pt x="186" y="507"/>
                  </a:lnTo>
                  <a:cubicBezTo>
                    <a:pt x="72" y="405"/>
                    <a:pt x="1" y="232"/>
                    <a:pt x="31" y="118"/>
                  </a:cubicBezTo>
                  <a:cubicBezTo>
                    <a:pt x="56" y="22"/>
                    <a:pt x="144" y="1"/>
                    <a:pt x="239" y="57"/>
                  </a:cubicBezTo>
                  <a:cubicBezTo>
                    <a:pt x="257" y="68"/>
                    <a:pt x="275" y="79"/>
                    <a:pt x="291" y="93"/>
                  </a:cubicBezTo>
                  <a:close/>
                </a:path>
              </a:pathLst>
            </a:custGeom>
            <a:solidFill>
              <a:srgbClr val="7F8D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605;p33"/>
            <p:cNvSpPr/>
            <p:nvPr/>
          </p:nvSpPr>
          <p:spPr>
            <a:xfrm>
              <a:off x="3365200" y="2053350"/>
              <a:ext cx="11950" cy="14750"/>
            </a:xfrm>
            <a:custGeom>
              <a:avLst/>
              <a:gdLst/>
              <a:ahLst/>
              <a:cxnLst/>
              <a:rect l="l" t="t" r="r" b="b"/>
              <a:pathLst>
                <a:path w="478" h="590" extrusionOk="0">
                  <a:moveTo>
                    <a:pt x="239" y="49"/>
                  </a:moveTo>
                  <a:cubicBezTo>
                    <a:pt x="331" y="102"/>
                    <a:pt x="415" y="220"/>
                    <a:pt x="443" y="344"/>
                  </a:cubicBezTo>
                  <a:cubicBezTo>
                    <a:pt x="477" y="492"/>
                    <a:pt x="412" y="590"/>
                    <a:pt x="298" y="563"/>
                  </a:cubicBezTo>
                  <a:lnTo>
                    <a:pt x="236" y="537"/>
                  </a:lnTo>
                  <a:cubicBezTo>
                    <a:pt x="144" y="485"/>
                    <a:pt x="61" y="369"/>
                    <a:pt x="34" y="245"/>
                  </a:cubicBezTo>
                  <a:cubicBezTo>
                    <a:pt x="1" y="98"/>
                    <a:pt x="66" y="0"/>
                    <a:pt x="176" y="24"/>
                  </a:cubicBezTo>
                  <a:cubicBezTo>
                    <a:pt x="199" y="29"/>
                    <a:pt x="219" y="38"/>
                    <a:pt x="239" y="49"/>
                  </a:cubicBezTo>
                  <a:close/>
                </a:path>
              </a:pathLst>
            </a:custGeom>
            <a:solidFill>
              <a:srgbClr val="7F8D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606;p33"/>
            <p:cNvSpPr/>
            <p:nvPr/>
          </p:nvSpPr>
          <p:spPr>
            <a:xfrm>
              <a:off x="3351150" y="2928600"/>
              <a:ext cx="11850" cy="14750"/>
            </a:xfrm>
            <a:custGeom>
              <a:avLst/>
              <a:gdLst/>
              <a:ahLst/>
              <a:cxnLst/>
              <a:rect l="l" t="t" r="r" b="b"/>
              <a:pathLst>
                <a:path w="474" h="590" extrusionOk="0">
                  <a:moveTo>
                    <a:pt x="306" y="103"/>
                  </a:moveTo>
                  <a:cubicBezTo>
                    <a:pt x="418" y="211"/>
                    <a:pt x="473" y="379"/>
                    <a:pt x="436" y="485"/>
                  </a:cubicBezTo>
                  <a:cubicBezTo>
                    <a:pt x="408" y="570"/>
                    <a:pt x="328" y="590"/>
                    <a:pt x="236" y="537"/>
                  </a:cubicBezTo>
                  <a:lnTo>
                    <a:pt x="172" y="491"/>
                  </a:lnTo>
                  <a:cubicBezTo>
                    <a:pt x="61" y="384"/>
                    <a:pt x="1" y="212"/>
                    <a:pt x="39" y="102"/>
                  </a:cubicBezTo>
                  <a:cubicBezTo>
                    <a:pt x="66" y="17"/>
                    <a:pt x="150" y="0"/>
                    <a:pt x="239" y="51"/>
                  </a:cubicBezTo>
                  <a:cubicBezTo>
                    <a:pt x="263" y="64"/>
                    <a:pt x="287" y="83"/>
                    <a:pt x="306" y="103"/>
                  </a:cubicBezTo>
                  <a:close/>
                </a:path>
              </a:pathLst>
            </a:custGeom>
            <a:solidFill>
              <a:srgbClr val="7F8D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607;p33"/>
            <p:cNvSpPr/>
            <p:nvPr/>
          </p:nvSpPr>
          <p:spPr>
            <a:xfrm>
              <a:off x="3292675" y="2866425"/>
              <a:ext cx="12050" cy="14350"/>
            </a:xfrm>
            <a:custGeom>
              <a:avLst/>
              <a:gdLst/>
              <a:ahLst/>
              <a:cxnLst/>
              <a:rect l="l" t="t" r="r" b="b"/>
              <a:pathLst>
                <a:path w="482" h="574" extrusionOk="0">
                  <a:moveTo>
                    <a:pt x="337" y="125"/>
                  </a:moveTo>
                  <a:cubicBezTo>
                    <a:pt x="444" y="251"/>
                    <a:pt x="482" y="419"/>
                    <a:pt x="427" y="511"/>
                  </a:cubicBezTo>
                  <a:cubicBezTo>
                    <a:pt x="393" y="573"/>
                    <a:pt x="317" y="573"/>
                    <a:pt x="241" y="530"/>
                  </a:cubicBezTo>
                  <a:lnTo>
                    <a:pt x="142" y="447"/>
                  </a:lnTo>
                  <a:cubicBezTo>
                    <a:pt x="38" y="325"/>
                    <a:pt x="1" y="154"/>
                    <a:pt x="54" y="66"/>
                  </a:cubicBezTo>
                  <a:cubicBezTo>
                    <a:pt x="91" y="5"/>
                    <a:pt x="168" y="1"/>
                    <a:pt x="243" y="44"/>
                  </a:cubicBezTo>
                  <a:cubicBezTo>
                    <a:pt x="280" y="65"/>
                    <a:pt x="310" y="93"/>
                    <a:pt x="337" y="125"/>
                  </a:cubicBezTo>
                  <a:close/>
                </a:path>
              </a:pathLst>
            </a:custGeom>
            <a:solidFill>
              <a:srgbClr val="7F8D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608;p33"/>
            <p:cNvSpPr/>
            <p:nvPr/>
          </p:nvSpPr>
          <p:spPr>
            <a:xfrm>
              <a:off x="3251150" y="2051425"/>
              <a:ext cx="11925" cy="13925"/>
            </a:xfrm>
            <a:custGeom>
              <a:avLst/>
              <a:gdLst/>
              <a:ahLst/>
              <a:cxnLst/>
              <a:rect l="l" t="t" r="r" b="b"/>
              <a:pathLst>
                <a:path w="477" h="557" extrusionOk="0">
                  <a:moveTo>
                    <a:pt x="239" y="35"/>
                  </a:moveTo>
                  <a:cubicBezTo>
                    <a:pt x="317" y="84"/>
                    <a:pt x="378" y="155"/>
                    <a:pt x="417" y="239"/>
                  </a:cubicBezTo>
                  <a:cubicBezTo>
                    <a:pt x="477" y="388"/>
                    <a:pt x="457" y="526"/>
                    <a:pt x="359" y="548"/>
                  </a:cubicBezTo>
                  <a:cubicBezTo>
                    <a:pt x="319" y="557"/>
                    <a:pt x="278" y="545"/>
                    <a:pt x="236" y="522"/>
                  </a:cubicBezTo>
                  <a:cubicBezTo>
                    <a:pt x="172" y="484"/>
                    <a:pt x="103" y="405"/>
                    <a:pt x="62" y="320"/>
                  </a:cubicBezTo>
                  <a:cubicBezTo>
                    <a:pt x="0" y="170"/>
                    <a:pt x="20" y="32"/>
                    <a:pt x="119" y="10"/>
                  </a:cubicBezTo>
                  <a:cubicBezTo>
                    <a:pt x="155" y="0"/>
                    <a:pt x="197" y="10"/>
                    <a:pt x="239" y="35"/>
                  </a:cubicBezTo>
                  <a:close/>
                </a:path>
              </a:pathLst>
            </a:custGeom>
            <a:solidFill>
              <a:srgbClr val="7F8D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609;p33"/>
            <p:cNvSpPr/>
            <p:nvPr/>
          </p:nvSpPr>
          <p:spPr>
            <a:xfrm>
              <a:off x="3239025" y="2796600"/>
              <a:ext cx="12000" cy="14225"/>
            </a:xfrm>
            <a:custGeom>
              <a:avLst/>
              <a:gdLst/>
              <a:ahLst/>
              <a:cxnLst/>
              <a:rect l="l" t="t" r="r" b="b"/>
              <a:pathLst>
                <a:path w="480" h="569" extrusionOk="0">
                  <a:moveTo>
                    <a:pt x="367" y="159"/>
                  </a:moveTo>
                  <a:cubicBezTo>
                    <a:pt x="457" y="296"/>
                    <a:pt x="480" y="461"/>
                    <a:pt x="411" y="527"/>
                  </a:cubicBezTo>
                  <a:cubicBezTo>
                    <a:pt x="370" y="569"/>
                    <a:pt x="304" y="562"/>
                    <a:pt x="236" y="523"/>
                  </a:cubicBezTo>
                  <a:cubicBezTo>
                    <a:pt x="187" y="494"/>
                    <a:pt x="145" y="455"/>
                    <a:pt x="113" y="407"/>
                  </a:cubicBezTo>
                  <a:lnTo>
                    <a:pt x="113" y="403"/>
                  </a:lnTo>
                  <a:cubicBezTo>
                    <a:pt x="22" y="272"/>
                    <a:pt x="0" y="110"/>
                    <a:pt x="68" y="43"/>
                  </a:cubicBezTo>
                  <a:cubicBezTo>
                    <a:pt x="113" y="0"/>
                    <a:pt x="176" y="4"/>
                    <a:pt x="241" y="42"/>
                  </a:cubicBezTo>
                  <a:cubicBezTo>
                    <a:pt x="290" y="71"/>
                    <a:pt x="333" y="112"/>
                    <a:pt x="367" y="159"/>
                  </a:cubicBezTo>
                  <a:close/>
                </a:path>
              </a:pathLst>
            </a:custGeom>
            <a:solidFill>
              <a:srgbClr val="7F8D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610;p33"/>
            <p:cNvSpPr/>
            <p:nvPr/>
          </p:nvSpPr>
          <p:spPr>
            <a:xfrm>
              <a:off x="3159600" y="2099525"/>
              <a:ext cx="12000" cy="14225"/>
            </a:xfrm>
            <a:custGeom>
              <a:avLst/>
              <a:gdLst/>
              <a:ahLst/>
              <a:cxnLst/>
              <a:rect l="l" t="t" r="r" b="b"/>
              <a:pathLst>
                <a:path w="480" h="569" extrusionOk="0">
                  <a:moveTo>
                    <a:pt x="371" y="166"/>
                  </a:moveTo>
                  <a:cubicBezTo>
                    <a:pt x="462" y="297"/>
                    <a:pt x="480" y="461"/>
                    <a:pt x="412" y="531"/>
                  </a:cubicBezTo>
                  <a:cubicBezTo>
                    <a:pt x="370" y="569"/>
                    <a:pt x="304" y="566"/>
                    <a:pt x="240" y="528"/>
                  </a:cubicBezTo>
                  <a:cubicBezTo>
                    <a:pt x="190" y="498"/>
                    <a:pt x="147" y="456"/>
                    <a:pt x="113" y="408"/>
                  </a:cubicBezTo>
                  <a:cubicBezTo>
                    <a:pt x="23" y="272"/>
                    <a:pt x="0" y="110"/>
                    <a:pt x="73" y="42"/>
                  </a:cubicBezTo>
                  <a:cubicBezTo>
                    <a:pt x="113" y="0"/>
                    <a:pt x="177" y="3"/>
                    <a:pt x="242" y="40"/>
                  </a:cubicBezTo>
                  <a:cubicBezTo>
                    <a:pt x="293" y="73"/>
                    <a:pt x="338" y="114"/>
                    <a:pt x="371" y="166"/>
                  </a:cubicBezTo>
                  <a:close/>
                </a:path>
              </a:pathLst>
            </a:custGeom>
            <a:solidFill>
              <a:srgbClr val="7F8D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611;p33"/>
            <p:cNvSpPr/>
            <p:nvPr/>
          </p:nvSpPr>
          <p:spPr>
            <a:xfrm>
              <a:off x="3133525" y="2601150"/>
              <a:ext cx="12150" cy="13775"/>
            </a:xfrm>
            <a:custGeom>
              <a:avLst/>
              <a:gdLst/>
              <a:ahLst/>
              <a:cxnLst/>
              <a:rect l="l" t="t" r="r" b="b"/>
              <a:pathLst>
                <a:path w="486" h="551" extrusionOk="0">
                  <a:moveTo>
                    <a:pt x="239" y="30"/>
                  </a:moveTo>
                  <a:cubicBezTo>
                    <a:pt x="313" y="72"/>
                    <a:pt x="384" y="156"/>
                    <a:pt x="424" y="253"/>
                  </a:cubicBezTo>
                  <a:cubicBezTo>
                    <a:pt x="486" y="406"/>
                    <a:pt x="451" y="535"/>
                    <a:pt x="348" y="546"/>
                  </a:cubicBezTo>
                  <a:cubicBezTo>
                    <a:pt x="312" y="550"/>
                    <a:pt x="275" y="542"/>
                    <a:pt x="245" y="522"/>
                  </a:cubicBezTo>
                  <a:cubicBezTo>
                    <a:pt x="172" y="480"/>
                    <a:pt x="100" y="394"/>
                    <a:pt x="61" y="298"/>
                  </a:cubicBezTo>
                  <a:cubicBezTo>
                    <a:pt x="1" y="144"/>
                    <a:pt x="31" y="12"/>
                    <a:pt x="135" y="1"/>
                  </a:cubicBezTo>
                  <a:cubicBezTo>
                    <a:pt x="172" y="1"/>
                    <a:pt x="208" y="11"/>
                    <a:pt x="239" y="30"/>
                  </a:cubicBezTo>
                  <a:close/>
                </a:path>
              </a:pathLst>
            </a:custGeom>
            <a:solidFill>
              <a:srgbClr val="7F8D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612;p33"/>
            <p:cNvSpPr/>
            <p:nvPr/>
          </p:nvSpPr>
          <p:spPr>
            <a:xfrm>
              <a:off x="3125200" y="2141200"/>
              <a:ext cx="12125" cy="14375"/>
            </a:xfrm>
            <a:custGeom>
              <a:avLst/>
              <a:gdLst/>
              <a:ahLst/>
              <a:cxnLst/>
              <a:rect l="l" t="t" r="r" b="b"/>
              <a:pathLst>
                <a:path w="485" h="575" extrusionOk="0">
                  <a:moveTo>
                    <a:pt x="339" y="131"/>
                  </a:moveTo>
                  <a:cubicBezTo>
                    <a:pt x="447" y="255"/>
                    <a:pt x="484" y="425"/>
                    <a:pt x="427" y="508"/>
                  </a:cubicBezTo>
                  <a:cubicBezTo>
                    <a:pt x="388" y="569"/>
                    <a:pt x="316" y="575"/>
                    <a:pt x="240" y="530"/>
                  </a:cubicBezTo>
                  <a:lnTo>
                    <a:pt x="144" y="449"/>
                  </a:lnTo>
                  <a:cubicBezTo>
                    <a:pt x="38" y="322"/>
                    <a:pt x="1" y="155"/>
                    <a:pt x="58" y="66"/>
                  </a:cubicBezTo>
                  <a:cubicBezTo>
                    <a:pt x="94" y="6"/>
                    <a:pt x="165" y="0"/>
                    <a:pt x="239" y="43"/>
                  </a:cubicBezTo>
                  <a:cubicBezTo>
                    <a:pt x="277" y="67"/>
                    <a:pt x="311" y="96"/>
                    <a:pt x="339" y="131"/>
                  </a:cubicBezTo>
                  <a:close/>
                </a:path>
              </a:pathLst>
            </a:custGeom>
            <a:solidFill>
              <a:srgbClr val="7F8D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613;p33"/>
            <p:cNvSpPr/>
            <p:nvPr/>
          </p:nvSpPr>
          <p:spPr>
            <a:xfrm>
              <a:off x="3095200" y="2478525"/>
              <a:ext cx="11825" cy="14700"/>
            </a:xfrm>
            <a:custGeom>
              <a:avLst/>
              <a:gdLst/>
              <a:ahLst/>
              <a:cxnLst/>
              <a:rect l="l" t="t" r="r" b="b"/>
              <a:pathLst>
                <a:path w="473" h="588" extrusionOk="0">
                  <a:moveTo>
                    <a:pt x="244" y="55"/>
                  </a:moveTo>
                  <a:cubicBezTo>
                    <a:pt x="331" y="105"/>
                    <a:pt x="412" y="217"/>
                    <a:pt x="439" y="334"/>
                  </a:cubicBezTo>
                  <a:cubicBezTo>
                    <a:pt x="473" y="484"/>
                    <a:pt x="416" y="587"/>
                    <a:pt x="301" y="561"/>
                  </a:cubicBezTo>
                  <a:lnTo>
                    <a:pt x="236" y="536"/>
                  </a:lnTo>
                  <a:cubicBezTo>
                    <a:pt x="148" y="486"/>
                    <a:pt x="60" y="364"/>
                    <a:pt x="38" y="250"/>
                  </a:cubicBezTo>
                  <a:cubicBezTo>
                    <a:pt x="0" y="101"/>
                    <a:pt x="62" y="1"/>
                    <a:pt x="176" y="27"/>
                  </a:cubicBezTo>
                  <a:cubicBezTo>
                    <a:pt x="200" y="33"/>
                    <a:pt x="223" y="41"/>
                    <a:pt x="244" y="55"/>
                  </a:cubicBezTo>
                  <a:close/>
                </a:path>
              </a:pathLst>
            </a:custGeom>
            <a:solidFill>
              <a:srgbClr val="7F8D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614;p33"/>
            <p:cNvSpPr/>
            <p:nvPr/>
          </p:nvSpPr>
          <p:spPr>
            <a:xfrm>
              <a:off x="3087175" y="2438300"/>
              <a:ext cx="11675" cy="15025"/>
            </a:xfrm>
            <a:custGeom>
              <a:avLst/>
              <a:gdLst/>
              <a:ahLst/>
              <a:cxnLst/>
              <a:rect l="l" t="t" r="r" b="b"/>
              <a:pathLst>
                <a:path w="467" h="601" extrusionOk="0">
                  <a:moveTo>
                    <a:pt x="444" y="373"/>
                  </a:moveTo>
                  <a:cubicBezTo>
                    <a:pt x="466" y="518"/>
                    <a:pt x="397" y="600"/>
                    <a:pt x="282" y="564"/>
                  </a:cubicBezTo>
                  <a:lnTo>
                    <a:pt x="232" y="545"/>
                  </a:lnTo>
                  <a:cubicBezTo>
                    <a:pt x="137" y="489"/>
                    <a:pt x="54" y="366"/>
                    <a:pt x="27" y="237"/>
                  </a:cubicBezTo>
                  <a:cubicBezTo>
                    <a:pt x="1" y="90"/>
                    <a:pt x="73" y="1"/>
                    <a:pt x="189" y="36"/>
                  </a:cubicBezTo>
                  <a:cubicBezTo>
                    <a:pt x="203" y="41"/>
                    <a:pt x="217" y="48"/>
                    <a:pt x="231" y="55"/>
                  </a:cubicBezTo>
                  <a:cubicBezTo>
                    <a:pt x="330" y="114"/>
                    <a:pt x="420" y="244"/>
                    <a:pt x="444" y="373"/>
                  </a:cubicBezTo>
                  <a:close/>
                </a:path>
              </a:pathLst>
            </a:custGeom>
            <a:solidFill>
              <a:srgbClr val="7F8D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615;p33"/>
            <p:cNvSpPr/>
            <p:nvPr/>
          </p:nvSpPr>
          <p:spPr>
            <a:xfrm>
              <a:off x="3081750" y="2399000"/>
              <a:ext cx="11275" cy="15300"/>
            </a:xfrm>
            <a:custGeom>
              <a:avLst/>
              <a:gdLst/>
              <a:ahLst/>
              <a:cxnLst/>
              <a:rect l="l" t="t" r="r" b="b"/>
              <a:pathLst>
                <a:path w="451" h="612" extrusionOk="0">
                  <a:moveTo>
                    <a:pt x="439" y="395"/>
                  </a:moveTo>
                  <a:cubicBezTo>
                    <a:pt x="451" y="533"/>
                    <a:pt x="374" y="611"/>
                    <a:pt x="255" y="561"/>
                  </a:cubicBezTo>
                  <a:lnTo>
                    <a:pt x="225" y="551"/>
                  </a:lnTo>
                  <a:cubicBezTo>
                    <a:pt x="126" y="494"/>
                    <a:pt x="31" y="352"/>
                    <a:pt x="20" y="222"/>
                  </a:cubicBezTo>
                  <a:cubicBezTo>
                    <a:pt x="0" y="76"/>
                    <a:pt x="85" y="1"/>
                    <a:pt x="200" y="45"/>
                  </a:cubicBezTo>
                  <a:cubicBezTo>
                    <a:pt x="209" y="49"/>
                    <a:pt x="219" y="54"/>
                    <a:pt x="228" y="59"/>
                  </a:cubicBezTo>
                  <a:cubicBezTo>
                    <a:pt x="331" y="119"/>
                    <a:pt x="423" y="260"/>
                    <a:pt x="439" y="395"/>
                  </a:cubicBezTo>
                  <a:close/>
                </a:path>
              </a:pathLst>
            </a:custGeom>
            <a:solidFill>
              <a:srgbClr val="7F8D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616;p33"/>
            <p:cNvSpPr/>
            <p:nvPr/>
          </p:nvSpPr>
          <p:spPr>
            <a:xfrm>
              <a:off x="3078325" y="2323775"/>
              <a:ext cx="10725" cy="15550"/>
            </a:xfrm>
            <a:custGeom>
              <a:avLst/>
              <a:gdLst/>
              <a:ahLst/>
              <a:cxnLst/>
              <a:rect l="l" t="t" r="r" b="b"/>
              <a:pathLst>
                <a:path w="429" h="622" extrusionOk="0">
                  <a:moveTo>
                    <a:pt x="210" y="553"/>
                  </a:moveTo>
                  <a:cubicBezTo>
                    <a:pt x="91" y="481"/>
                    <a:pt x="1" y="322"/>
                    <a:pt x="1" y="183"/>
                  </a:cubicBezTo>
                  <a:cubicBezTo>
                    <a:pt x="5" y="52"/>
                    <a:pt x="97" y="0"/>
                    <a:pt x="208" y="66"/>
                  </a:cubicBezTo>
                  <a:cubicBezTo>
                    <a:pt x="211" y="66"/>
                    <a:pt x="213" y="67"/>
                    <a:pt x="215" y="68"/>
                  </a:cubicBezTo>
                  <a:cubicBezTo>
                    <a:pt x="334" y="137"/>
                    <a:pt x="429" y="307"/>
                    <a:pt x="424" y="435"/>
                  </a:cubicBezTo>
                  <a:cubicBezTo>
                    <a:pt x="424" y="572"/>
                    <a:pt x="328" y="622"/>
                    <a:pt x="210" y="553"/>
                  </a:cubicBezTo>
                  <a:close/>
                </a:path>
              </a:pathLst>
            </a:custGeom>
            <a:solidFill>
              <a:srgbClr val="7F8D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617;p33"/>
            <p:cNvSpPr/>
            <p:nvPr/>
          </p:nvSpPr>
          <p:spPr>
            <a:xfrm>
              <a:off x="3079875" y="2288400"/>
              <a:ext cx="11200" cy="15325"/>
            </a:xfrm>
            <a:custGeom>
              <a:avLst/>
              <a:gdLst/>
              <a:ahLst/>
              <a:cxnLst/>
              <a:rect l="l" t="t" r="r" b="b"/>
              <a:pathLst>
                <a:path w="448" h="613" extrusionOk="0">
                  <a:moveTo>
                    <a:pt x="202" y="537"/>
                  </a:moveTo>
                  <a:cubicBezTo>
                    <a:pt x="84" y="460"/>
                    <a:pt x="0" y="289"/>
                    <a:pt x="11" y="165"/>
                  </a:cubicBezTo>
                  <a:cubicBezTo>
                    <a:pt x="22" y="45"/>
                    <a:pt x="112" y="0"/>
                    <a:pt x="215" y="60"/>
                  </a:cubicBezTo>
                  <a:cubicBezTo>
                    <a:pt x="224" y="64"/>
                    <a:pt x="233" y="71"/>
                    <a:pt x="241" y="77"/>
                  </a:cubicBezTo>
                  <a:cubicBezTo>
                    <a:pt x="364" y="156"/>
                    <a:pt x="448" y="328"/>
                    <a:pt x="431" y="450"/>
                  </a:cubicBezTo>
                  <a:cubicBezTo>
                    <a:pt x="424" y="572"/>
                    <a:pt x="332" y="612"/>
                    <a:pt x="224" y="551"/>
                  </a:cubicBezTo>
                  <a:close/>
                </a:path>
              </a:pathLst>
            </a:custGeom>
            <a:solidFill>
              <a:srgbClr val="7F8D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618;p33"/>
            <p:cNvSpPr/>
            <p:nvPr/>
          </p:nvSpPr>
          <p:spPr>
            <a:xfrm>
              <a:off x="3083975" y="2254700"/>
              <a:ext cx="11500" cy="15150"/>
            </a:xfrm>
            <a:custGeom>
              <a:avLst/>
              <a:gdLst/>
              <a:ahLst/>
              <a:cxnLst/>
              <a:rect l="l" t="t" r="r" b="b"/>
              <a:pathLst>
                <a:path w="460" h="606" extrusionOk="0">
                  <a:moveTo>
                    <a:pt x="190" y="520"/>
                  </a:moveTo>
                  <a:cubicBezTo>
                    <a:pt x="76" y="432"/>
                    <a:pt x="1" y="261"/>
                    <a:pt x="24" y="142"/>
                  </a:cubicBezTo>
                  <a:cubicBezTo>
                    <a:pt x="41" y="32"/>
                    <a:pt x="126" y="0"/>
                    <a:pt x="226" y="57"/>
                  </a:cubicBezTo>
                  <a:cubicBezTo>
                    <a:pt x="242" y="66"/>
                    <a:pt x="256" y="76"/>
                    <a:pt x="268" y="87"/>
                  </a:cubicBezTo>
                  <a:cubicBezTo>
                    <a:pt x="382" y="173"/>
                    <a:pt x="459" y="342"/>
                    <a:pt x="440" y="466"/>
                  </a:cubicBezTo>
                  <a:cubicBezTo>
                    <a:pt x="420" y="573"/>
                    <a:pt x="332" y="605"/>
                    <a:pt x="229" y="547"/>
                  </a:cubicBezTo>
                  <a:close/>
                </a:path>
              </a:pathLst>
            </a:custGeom>
            <a:solidFill>
              <a:srgbClr val="7F8D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619;p33"/>
            <p:cNvSpPr/>
            <p:nvPr/>
          </p:nvSpPr>
          <p:spPr>
            <a:xfrm>
              <a:off x="3090675" y="2223025"/>
              <a:ext cx="11650" cy="14850"/>
            </a:xfrm>
            <a:custGeom>
              <a:avLst/>
              <a:gdLst/>
              <a:ahLst/>
              <a:cxnLst/>
              <a:rect l="l" t="t" r="r" b="b"/>
              <a:pathLst>
                <a:path w="466" h="594" extrusionOk="0">
                  <a:moveTo>
                    <a:pt x="179" y="499"/>
                  </a:moveTo>
                  <a:cubicBezTo>
                    <a:pt x="68" y="404"/>
                    <a:pt x="0" y="229"/>
                    <a:pt x="27" y="117"/>
                  </a:cubicBezTo>
                  <a:cubicBezTo>
                    <a:pt x="53" y="21"/>
                    <a:pt x="140" y="0"/>
                    <a:pt x="236" y="56"/>
                  </a:cubicBezTo>
                  <a:cubicBezTo>
                    <a:pt x="254" y="66"/>
                    <a:pt x="271" y="78"/>
                    <a:pt x="287" y="92"/>
                  </a:cubicBezTo>
                  <a:cubicBezTo>
                    <a:pt x="402" y="188"/>
                    <a:pt x="466" y="363"/>
                    <a:pt x="439" y="478"/>
                  </a:cubicBezTo>
                  <a:cubicBezTo>
                    <a:pt x="411" y="572"/>
                    <a:pt x="328" y="594"/>
                    <a:pt x="233" y="538"/>
                  </a:cubicBezTo>
                  <a:close/>
                </a:path>
              </a:pathLst>
            </a:custGeom>
            <a:solidFill>
              <a:srgbClr val="7F8D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620;p33"/>
            <p:cNvSpPr/>
            <p:nvPr/>
          </p:nvSpPr>
          <p:spPr>
            <a:xfrm>
              <a:off x="3099800" y="2193325"/>
              <a:ext cx="11875" cy="14775"/>
            </a:xfrm>
            <a:custGeom>
              <a:avLst/>
              <a:gdLst/>
              <a:ahLst/>
              <a:cxnLst/>
              <a:rect l="l" t="t" r="r" b="b"/>
              <a:pathLst>
                <a:path w="475" h="591" extrusionOk="0">
                  <a:moveTo>
                    <a:pt x="169" y="487"/>
                  </a:moveTo>
                  <a:cubicBezTo>
                    <a:pt x="58" y="380"/>
                    <a:pt x="0" y="211"/>
                    <a:pt x="39" y="105"/>
                  </a:cubicBezTo>
                  <a:cubicBezTo>
                    <a:pt x="69" y="21"/>
                    <a:pt x="147" y="1"/>
                    <a:pt x="232" y="49"/>
                  </a:cubicBezTo>
                  <a:cubicBezTo>
                    <a:pt x="260" y="66"/>
                    <a:pt x="285" y="87"/>
                    <a:pt x="307" y="111"/>
                  </a:cubicBezTo>
                  <a:cubicBezTo>
                    <a:pt x="417" y="214"/>
                    <a:pt x="474" y="388"/>
                    <a:pt x="435" y="493"/>
                  </a:cubicBezTo>
                  <a:cubicBezTo>
                    <a:pt x="405" y="576"/>
                    <a:pt x="324" y="590"/>
                    <a:pt x="237" y="540"/>
                  </a:cubicBezTo>
                  <a:close/>
                </a:path>
              </a:pathLst>
            </a:custGeom>
            <a:solidFill>
              <a:srgbClr val="7F8D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621;p33"/>
            <p:cNvSpPr/>
            <p:nvPr/>
          </p:nvSpPr>
          <p:spPr>
            <a:xfrm>
              <a:off x="3111375" y="2166050"/>
              <a:ext cx="11975" cy="14475"/>
            </a:xfrm>
            <a:custGeom>
              <a:avLst/>
              <a:gdLst/>
              <a:ahLst/>
              <a:cxnLst/>
              <a:rect l="l" t="t" r="r" b="b"/>
              <a:pathLst>
                <a:path w="479" h="579" extrusionOk="0">
                  <a:moveTo>
                    <a:pt x="156" y="468"/>
                  </a:moveTo>
                  <a:cubicBezTo>
                    <a:pt x="46" y="351"/>
                    <a:pt x="0" y="177"/>
                    <a:pt x="46" y="80"/>
                  </a:cubicBezTo>
                  <a:cubicBezTo>
                    <a:pt x="81" y="13"/>
                    <a:pt x="156" y="0"/>
                    <a:pt x="239" y="45"/>
                  </a:cubicBezTo>
                  <a:cubicBezTo>
                    <a:pt x="269" y="64"/>
                    <a:pt x="298" y="88"/>
                    <a:pt x="322" y="114"/>
                  </a:cubicBezTo>
                  <a:cubicBezTo>
                    <a:pt x="432" y="231"/>
                    <a:pt x="478" y="403"/>
                    <a:pt x="432" y="498"/>
                  </a:cubicBezTo>
                  <a:cubicBezTo>
                    <a:pt x="397" y="570"/>
                    <a:pt x="321" y="579"/>
                    <a:pt x="240" y="533"/>
                  </a:cubicBezTo>
                  <a:close/>
                </a:path>
              </a:pathLst>
            </a:custGeom>
            <a:solidFill>
              <a:srgbClr val="7F8D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622;p33"/>
            <p:cNvSpPr/>
            <p:nvPr/>
          </p:nvSpPr>
          <p:spPr>
            <a:xfrm>
              <a:off x="3857050" y="2616000"/>
              <a:ext cx="11975" cy="14375"/>
            </a:xfrm>
            <a:custGeom>
              <a:avLst/>
              <a:gdLst/>
              <a:ahLst/>
              <a:cxnLst/>
              <a:rect l="l" t="t" r="r" b="b"/>
              <a:pathLst>
                <a:path w="479" h="575" extrusionOk="0">
                  <a:moveTo>
                    <a:pt x="240" y="535"/>
                  </a:moveTo>
                  <a:cubicBezTo>
                    <a:pt x="154" y="484"/>
                    <a:pt x="73" y="381"/>
                    <a:pt x="43" y="263"/>
                  </a:cubicBezTo>
                  <a:cubicBezTo>
                    <a:pt x="1" y="111"/>
                    <a:pt x="55" y="1"/>
                    <a:pt x="165" y="17"/>
                  </a:cubicBezTo>
                  <a:cubicBezTo>
                    <a:pt x="190" y="22"/>
                    <a:pt x="214" y="31"/>
                    <a:pt x="235" y="44"/>
                  </a:cubicBezTo>
                  <a:cubicBezTo>
                    <a:pt x="321" y="93"/>
                    <a:pt x="404" y="201"/>
                    <a:pt x="437" y="314"/>
                  </a:cubicBezTo>
                  <a:cubicBezTo>
                    <a:pt x="479" y="465"/>
                    <a:pt x="424" y="575"/>
                    <a:pt x="314" y="564"/>
                  </a:cubicBezTo>
                  <a:close/>
                </a:path>
              </a:pathLst>
            </a:custGeom>
            <a:solidFill>
              <a:srgbClr val="7F8D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623;p33"/>
            <p:cNvSpPr/>
            <p:nvPr/>
          </p:nvSpPr>
          <p:spPr>
            <a:xfrm>
              <a:off x="3867100" y="2656225"/>
              <a:ext cx="11925" cy="14900"/>
            </a:xfrm>
            <a:custGeom>
              <a:avLst/>
              <a:gdLst/>
              <a:ahLst/>
              <a:cxnLst/>
              <a:rect l="l" t="t" r="r" b="b"/>
              <a:pathLst>
                <a:path w="477" h="596" extrusionOk="0">
                  <a:moveTo>
                    <a:pt x="34" y="246"/>
                  </a:moveTo>
                  <a:cubicBezTo>
                    <a:pt x="0" y="103"/>
                    <a:pt x="64" y="0"/>
                    <a:pt x="180" y="31"/>
                  </a:cubicBezTo>
                  <a:cubicBezTo>
                    <a:pt x="200" y="37"/>
                    <a:pt x="219" y="45"/>
                    <a:pt x="237" y="56"/>
                  </a:cubicBezTo>
                  <a:cubicBezTo>
                    <a:pt x="329" y="108"/>
                    <a:pt x="414" y="225"/>
                    <a:pt x="442" y="346"/>
                  </a:cubicBezTo>
                  <a:cubicBezTo>
                    <a:pt x="477" y="497"/>
                    <a:pt x="411" y="596"/>
                    <a:pt x="297" y="565"/>
                  </a:cubicBezTo>
                  <a:lnTo>
                    <a:pt x="239" y="544"/>
                  </a:lnTo>
                  <a:cubicBezTo>
                    <a:pt x="144" y="490"/>
                    <a:pt x="64" y="372"/>
                    <a:pt x="34" y="246"/>
                  </a:cubicBezTo>
                  <a:close/>
                </a:path>
              </a:pathLst>
            </a:custGeom>
            <a:solidFill>
              <a:srgbClr val="7F8D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624;p33"/>
            <p:cNvSpPr/>
            <p:nvPr/>
          </p:nvSpPr>
          <p:spPr>
            <a:xfrm>
              <a:off x="3874900" y="2696125"/>
              <a:ext cx="11550" cy="14975"/>
            </a:xfrm>
            <a:custGeom>
              <a:avLst/>
              <a:gdLst/>
              <a:ahLst/>
              <a:cxnLst/>
              <a:rect l="l" t="t" r="r" b="b"/>
              <a:pathLst>
                <a:path w="462" h="599" extrusionOk="0">
                  <a:moveTo>
                    <a:pt x="23" y="225"/>
                  </a:moveTo>
                  <a:cubicBezTo>
                    <a:pt x="0" y="80"/>
                    <a:pt x="77" y="0"/>
                    <a:pt x="191" y="37"/>
                  </a:cubicBezTo>
                  <a:cubicBezTo>
                    <a:pt x="208" y="41"/>
                    <a:pt x="223" y="48"/>
                    <a:pt x="237" y="56"/>
                  </a:cubicBezTo>
                  <a:cubicBezTo>
                    <a:pt x="334" y="112"/>
                    <a:pt x="416" y="242"/>
                    <a:pt x="440" y="368"/>
                  </a:cubicBezTo>
                  <a:cubicBezTo>
                    <a:pt x="462" y="513"/>
                    <a:pt x="389" y="598"/>
                    <a:pt x="274" y="562"/>
                  </a:cubicBezTo>
                  <a:lnTo>
                    <a:pt x="232" y="543"/>
                  </a:lnTo>
                  <a:cubicBezTo>
                    <a:pt x="133" y="485"/>
                    <a:pt x="45" y="356"/>
                    <a:pt x="23" y="225"/>
                  </a:cubicBezTo>
                  <a:close/>
                </a:path>
              </a:pathLst>
            </a:custGeom>
            <a:solidFill>
              <a:srgbClr val="7F8D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625;p33"/>
            <p:cNvSpPr/>
            <p:nvPr/>
          </p:nvSpPr>
          <p:spPr>
            <a:xfrm>
              <a:off x="3880125" y="2734950"/>
              <a:ext cx="11375" cy="15325"/>
            </a:xfrm>
            <a:custGeom>
              <a:avLst/>
              <a:gdLst/>
              <a:ahLst/>
              <a:cxnLst/>
              <a:rect l="l" t="t" r="r" b="b"/>
              <a:pathLst>
                <a:path w="455" h="613" extrusionOk="0">
                  <a:moveTo>
                    <a:pt x="200" y="49"/>
                  </a:moveTo>
                  <a:cubicBezTo>
                    <a:pt x="210" y="53"/>
                    <a:pt x="219" y="57"/>
                    <a:pt x="228" y="63"/>
                  </a:cubicBezTo>
                  <a:cubicBezTo>
                    <a:pt x="332" y="123"/>
                    <a:pt x="426" y="265"/>
                    <a:pt x="440" y="397"/>
                  </a:cubicBezTo>
                  <a:cubicBezTo>
                    <a:pt x="455" y="538"/>
                    <a:pt x="370" y="612"/>
                    <a:pt x="256" y="569"/>
                  </a:cubicBezTo>
                  <a:lnTo>
                    <a:pt x="229" y="554"/>
                  </a:lnTo>
                  <a:cubicBezTo>
                    <a:pt x="122" y="491"/>
                    <a:pt x="31" y="346"/>
                    <a:pt x="20" y="218"/>
                  </a:cubicBezTo>
                  <a:cubicBezTo>
                    <a:pt x="1" y="74"/>
                    <a:pt x="86" y="0"/>
                    <a:pt x="200" y="49"/>
                  </a:cubicBezTo>
                  <a:close/>
                </a:path>
              </a:pathLst>
            </a:custGeom>
            <a:solidFill>
              <a:srgbClr val="7F8D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626;p33"/>
            <p:cNvSpPr/>
            <p:nvPr/>
          </p:nvSpPr>
          <p:spPr>
            <a:xfrm>
              <a:off x="3883575" y="2795575"/>
              <a:ext cx="10625" cy="15700"/>
            </a:xfrm>
            <a:custGeom>
              <a:avLst/>
              <a:gdLst/>
              <a:ahLst/>
              <a:cxnLst/>
              <a:rect l="l" t="t" r="r" b="b"/>
              <a:pathLst>
                <a:path w="425" h="628" extrusionOk="0">
                  <a:moveTo>
                    <a:pt x="215" y="70"/>
                  </a:moveTo>
                  <a:cubicBezTo>
                    <a:pt x="334" y="139"/>
                    <a:pt x="424" y="305"/>
                    <a:pt x="424" y="436"/>
                  </a:cubicBezTo>
                  <a:cubicBezTo>
                    <a:pt x="424" y="572"/>
                    <a:pt x="332" y="628"/>
                    <a:pt x="214" y="560"/>
                  </a:cubicBezTo>
                  <a:cubicBezTo>
                    <a:pt x="93" y="490"/>
                    <a:pt x="1" y="327"/>
                    <a:pt x="1" y="192"/>
                  </a:cubicBezTo>
                  <a:cubicBezTo>
                    <a:pt x="2" y="61"/>
                    <a:pt x="94" y="1"/>
                    <a:pt x="215" y="70"/>
                  </a:cubicBezTo>
                  <a:close/>
                </a:path>
              </a:pathLst>
            </a:custGeom>
            <a:solidFill>
              <a:srgbClr val="7F8D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627;p33"/>
            <p:cNvSpPr/>
            <p:nvPr/>
          </p:nvSpPr>
          <p:spPr>
            <a:xfrm>
              <a:off x="3882975" y="2772825"/>
              <a:ext cx="10975" cy="15525"/>
            </a:xfrm>
            <a:custGeom>
              <a:avLst/>
              <a:gdLst/>
              <a:ahLst/>
              <a:cxnLst/>
              <a:rect l="l" t="t" r="r" b="b"/>
              <a:pathLst>
                <a:path w="439" h="621" extrusionOk="0">
                  <a:moveTo>
                    <a:pt x="211" y="65"/>
                  </a:moveTo>
                  <a:lnTo>
                    <a:pt x="225" y="72"/>
                  </a:lnTo>
                  <a:cubicBezTo>
                    <a:pt x="337" y="136"/>
                    <a:pt x="425" y="289"/>
                    <a:pt x="436" y="421"/>
                  </a:cubicBezTo>
                  <a:lnTo>
                    <a:pt x="432" y="420"/>
                  </a:lnTo>
                  <a:cubicBezTo>
                    <a:pt x="439" y="559"/>
                    <a:pt x="348" y="621"/>
                    <a:pt x="229" y="557"/>
                  </a:cubicBezTo>
                  <a:lnTo>
                    <a:pt x="221" y="557"/>
                  </a:lnTo>
                  <a:cubicBezTo>
                    <a:pt x="107" y="491"/>
                    <a:pt x="16" y="338"/>
                    <a:pt x="12" y="204"/>
                  </a:cubicBezTo>
                  <a:cubicBezTo>
                    <a:pt x="1" y="56"/>
                    <a:pt x="93" y="0"/>
                    <a:pt x="211" y="65"/>
                  </a:cubicBezTo>
                  <a:close/>
                </a:path>
              </a:pathLst>
            </a:custGeom>
            <a:solidFill>
              <a:srgbClr val="7F8D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628;p33"/>
            <p:cNvSpPr/>
            <p:nvPr/>
          </p:nvSpPr>
          <p:spPr>
            <a:xfrm>
              <a:off x="3248775" y="2335275"/>
              <a:ext cx="50550" cy="53850"/>
            </a:xfrm>
            <a:custGeom>
              <a:avLst/>
              <a:gdLst/>
              <a:ahLst/>
              <a:cxnLst/>
              <a:rect l="l" t="t" r="r" b="b"/>
              <a:pathLst>
                <a:path w="2022" h="2154" extrusionOk="0">
                  <a:moveTo>
                    <a:pt x="215" y="50"/>
                  </a:moveTo>
                  <a:cubicBezTo>
                    <a:pt x="240" y="66"/>
                    <a:pt x="264" y="84"/>
                    <a:pt x="285" y="105"/>
                  </a:cubicBezTo>
                  <a:lnTo>
                    <a:pt x="1881" y="1671"/>
                  </a:lnTo>
                  <a:cubicBezTo>
                    <a:pt x="1969" y="1756"/>
                    <a:pt x="2022" y="1885"/>
                    <a:pt x="2022" y="1985"/>
                  </a:cubicBezTo>
                  <a:lnTo>
                    <a:pt x="2009" y="2058"/>
                  </a:lnTo>
                  <a:cubicBezTo>
                    <a:pt x="1978" y="2140"/>
                    <a:pt x="1895" y="2154"/>
                    <a:pt x="1811" y="2105"/>
                  </a:cubicBezTo>
                  <a:lnTo>
                    <a:pt x="1739" y="2049"/>
                  </a:lnTo>
                  <a:lnTo>
                    <a:pt x="143" y="478"/>
                  </a:lnTo>
                  <a:cubicBezTo>
                    <a:pt x="55" y="392"/>
                    <a:pt x="0" y="269"/>
                    <a:pt x="2" y="169"/>
                  </a:cubicBezTo>
                  <a:lnTo>
                    <a:pt x="13" y="92"/>
                  </a:lnTo>
                  <a:cubicBezTo>
                    <a:pt x="46" y="14"/>
                    <a:pt x="127" y="0"/>
                    <a:pt x="215" y="50"/>
                  </a:cubicBezTo>
                  <a:close/>
                </a:path>
              </a:pathLst>
            </a:custGeom>
            <a:solidFill>
              <a:srgbClr val="7F8D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629;p33"/>
            <p:cNvSpPr/>
            <p:nvPr/>
          </p:nvSpPr>
          <p:spPr>
            <a:xfrm>
              <a:off x="3257650" y="2315675"/>
              <a:ext cx="49000" cy="57250"/>
            </a:xfrm>
            <a:custGeom>
              <a:avLst/>
              <a:gdLst/>
              <a:ahLst/>
              <a:cxnLst/>
              <a:rect l="l" t="t" r="r" b="b"/>
              <a:pathLst>
                <a:path w="1960" h="2290" extrusionOk="0">
                  <a:moveTo>
                    <a:pt x="216" y="47"/>
                  </a:moveTo>
                  <a:cubicBezTo>
                    <a:pt x="248" y="66"/>
                    <a:pt x="277" y="91"/>
                    <a:pt x="302" y="121"/>
                  </a:cubicBezTo>
                  <a:lnTo>
                    <a:pt x="1837" y="1832"/>
                  </a:lnTo>
                  <a:cubicBezTo>
                    <a:pt x="1913" y="1916"/>
                    <a:pt x="1959" y="2029"/>
                    <a:pt x="1959" y="2121"/>
                  </a:cubicBezTo>
                  <a:lnTo>
                    <a:pt x="1940" y="2216"/>
                  </a:lnTo>
                  <a:cubicBezTo>
                    <a:pt x="1901" y="2281"/>
                    <a:pt x="1826" y="2290"/>
                    <a:pt x="1745" y="2244"/>
                  </a:cubicBezTo>
                  <a:lnTo>
                    <a:pt x="1658" y="2171"/>
                  </a:lnTo>
                  <a:lnTo>
                    <a:pt x="122" y="459"/>
                  </a:lnTo>
                  <a:cubicBezTo>
                    <a:pt x="47" y="371"/>
                    <a:pt x="1" y="257"/>
                    <a:pt x="1" y="165"/>
                  </a:cubicBezTo>
                  <a:lnTo>
                    <a:pt x="23" y="79"/>
                  </a:lnTo>
                  <a:cubicBezTo>
                    <a:pt x="61" y="9"/>
                    <a:pt x="136" y="1"/>
                    <a:pt x="216" y="47"/>
                  </a:cubicBezTo>
                  <a:close/>
                </a:path>
              </a:pathLst>
            </a:custGeom>
            <a:solidFill>
              <a:srgbClr val="7F8D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630;p33"/>
            <p:cNvSpPr/>
            <p:nvPr/>
          </p:nvSpPr>
          <p:spPr>
            <a:xfrm>
              <a:off x="3615550" y="2817500"/>
              <a:ext cx="38575" cy="66800"/>
            </a:xfrm>
            <a:custGeom>
              <a:avLst/>
              <a:gdLst/>
              <a:ahLst/>
              <a:cxnLst/>
              <a:rect l="l" t="t" r="r" b="b"/>
              <a:pathLst>
                <a:path w="1543" h="2672" extrusionOk="0">
                  <a:moveTo>
                    <a:pt x="214" y="38"/>
                  </a:moveTo>
                  <a:cubicBezTo>
                    <a:pt x="281" y="80"/>
                    <a:pt x="337" y="140"/>
                    <a:pt x="373" y="211"/>
                  </a:cubicBezTo>
                  <a:lnTo>
                    <a:pt x="1489" y="2323"/>
                  </a:lnTo>
                  <a:cubicBezTo>
                    <a:pt x="1522" y="2380"/>
                    <a:pt x="1540" y="2445"/>
                    <a:pt x="1542" y="2511"/>
                  </a:cubicBezTo>
                  <a:cubicBezTo>
                    <a:pt x="1542" y="2581"/>
                    <a:pt x="1519" y="2634"/>
                    <a:pt x="1469" y="2653"/>
                  </a:cubicBezTo>
                  <a:cubicBezTo>
                    <a:pt x="1431" y="2671"/>
                    <a:pt x="1381" y="2664"/>
                    <a:pt x="1328" y="2634"/>
                  </a:cubicBezTo>
                  <a:cubicBezTo>
                    <a:pt x="1259" y="2592"/>
                    <a:pt x="1205" y="2530"/>
                    <a:pt x="1172" y="2459"/>
                  </a:cubicBezTo>
                  <a:lnTo>
                    <a:pt x="49" y="350"/>
                  </a:lnTo>
                  <a:cubicBezTo>
                    <a:pt x="19" y="290"/>
                    <a:pt x="2" y="225"/>
                    <a:pt x="1" y="159"/>
                  </a:cubicBezTo>
                  <a:cubicBezTo>
                    <a:pt x="1" y="94"/>
                    <a:pt x="24" y="41"/>
                    <a:pt x="70" y="20"/>
                  </a:cubicBezTo>
                  <a:cubicBezTo>
                    <a:pt x="112" y="0"/>
                    <a:pt x="162" y="9"/>
                    <a:pt x="214" y="38"/>
                  </a:cubicBezTo>
                  <a:close/>
                </a:path>
              </a:pathLst>
            </a:custGeom>
            <a:solidFill>
              <a:srgbClr val="7F8D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631;p33"/>
            <p:cNvSpPr/>
            <p:nvPr/>
          </p:nvSpPr>
          <p:spPr>
            <a:xfrm>
              <a:off x="3191450" y="2721000"/>
              <a:ext cx="11675" cy="14150"/>
            </a:xfrm>
            <a:custGeom>
              <a:avLst/>
              <a:gdLst/>
              <a:ahLst/>
              <a:cxnLst/>
              <a:rect l="l" t="t" r="r" b="b"/>
              <a:pathLst>
                <a:path w="467" h="566" extrusionOk="0">
                  <a:moveTo>
                    <a:pt x="237" y="40"/>
                  </a:moveTo>
                  <a:cubicBezTo>
                    <a:pt x="300" y="79"/>
                    <a:pt x="352" y="133"/>
                    <a:pt x="387" y="199"/>
                  </a:cubicBezTo>
                  <a:cubicBezTo>
                    <a:pt x="466" y="342"/>
                    <a:pt x="466" y="495"/>
                    <a:pt x="381" y="543"/>
                  </a:cubicBezTo>
                  <a:cubicBezTo>
                    <a:pt x="343" y="565"/>
                    <a:pt x="290" y="561"/>
                    <a:pt x="233" y="528"/>
                  </a:cubicBezTo>
                  <a:cubicBezTo>
                    <a:pt x="171" y="487"/>
                    <a:pt x="119" y="433"/>
                    <a:pt x="84" y="367"/>
                  </a:cubicBezTo>
                  <a:cubicBezTo>
                    <a:pt x="0" y="222"/>
                    <a:pt x="5" y="66"/>
                    <a:pt x="85" y="20"/>
                  </a:cubicBezTo>
                  <a:cubicBezTo>
                    <a:pt x="129" y="1"/>
                    <a:pt x="183" y="9"/>
                    <a:pt x="237" y="40"/>
                  </a:cubicBezTo>
                  <a:close/>
                </a:path>
              </a:pathLst>
            </a:custGeom>
            <a:solidFill>
              <a:srgbClr val="7F8D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632;p33"/>
            <p:cNvSpPr/>
            <p:nvPr/>
          </p:nvSpPr>
          <p:spPr>
            <a:xfrm>
              <a:off x="3214375" y="2759325"/>
              <a:ext cx="11950" cy="14300"/>
            </a:xfrm>
            <a:custGeom>
              <a:avLst/>
              <a:gdLst/>
              <a:ahLst/>
              <a:cxnLst/>
              <a:rect l="l" t="t" r="r" b="b"/>
              <a:pathLst>
                <a:path w="478" h="572" extrusionOk="0">
                  <a:moveTo>
                    <a:pt x="378" y="184"/>
                  </a:moveTo>
                  <a:cubicBezTo>
                    <a:pt x="470" y="329"/>
                    <a:pt x="477" y="482"/>
                    <a:pt x="401" y="542"/>
                  </a:cubicBezTo>
                  <a:cubicBezTo>
                    <a:pt x="359" y="571"/>
                    <a:pt x="298" y="561"/>
                    <a:pt x="240" y="529"/>
                  </a:cubicBezTo>
                  <a:cubicBezTo>
                    <a:pt x="182" y="494"/>
                    <a:pt x="134" y="447"/>
                    <a:pt x="98" y="390"/>
                  </a:cubicBezTo>
                  <a:cubicBezTo>
                    <a:pt x="12" y="246"/>
                    <a:pt x="1" y="92"/>
                    <a:pt x="77" y="30"/>
                  </a:cubicBezTo>
                  <a:cubicBezTo>
                    <a:pt x="122" y="1"/>
                    <a:pt x="182" y="8"/>
                    <a:pt x="239" y="41"/>
                  </a:cubicBezTo>
                  <a:cubicBezTo>
                    <a:pt x="296" y="78"/>
                    <a:pt x="344" y="125"/>
                    <a:pt x="378" y="184"/>
                  </a:cubicBezTo>
                  <a:close/>
                </a:path>
              </a:pathLst>
            </a:custGeom>
            <a:solidFill>
              <a:srgbClr val="7F8D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633;p33"/>
            <p:cNvSpPr/>
            <p:nvPr/>
          </p:nvSpPr>
          <p:spPr>
            <a:xfrm>
              <a:off x="3170150" y="2681625"/>
              <a:ext cx="11875" cy="14100"/>
            </a:xfrm>
            <a:custGeom>
              <a:avLst/>
              <a:gdLst/>
              <a:ahLst/>
              <a:cxnLst/>
              <a:rect l="l" t="t" r="r" b="b"/>
              <a:pathLst>
                <a:path w="475" h="564" extrusionOk="0">
                  <a:moveTo>
                    <a:pt x="239" y="38"/>
                  </a:moveTo>
                  <a:cubicBezTo>
                    <a:pt x="300" y="73"/>
                    <a:pt x="359" y="138"/>
                    <a:pt x="402" y="225"/>
                  </a:cubicBezTo>
                  <a:cubicBezTo>
                    <a:pt x="475" y="367"/>
                    <a:pt x="466" y="516"/>
                    <a:pt x="374" y="551"/>
                  </a:cubicBezTo>
                  <a:cubicBezTo>
                    <a:pt x="337" y="564"/>
                    <a:pt x="288" y="557"/>
                    <a:pt x="238" y="529"/>
                  </a:cubicBezTo>
                  <a:cubicBezTo>
                    <a:pt x="176" y="494"/>
                    <a:pt x="119" y="426"/>
                    <a:pt x="77" y="349"/>
                  </a:cubicBezTo>
                  <a:cubicBezTo>
                    <a:pt x="1" y="194"/>
                    <a:pt x="13" y="52"/>
                    <a:pt x="101" y="16"/>
                  </a:cubicBezTo>
                  <a:cubicBezTo>
                    <a:pt x="143" y="0"/>
                    <a:pt x="193" y="10"/>
                    <a:pt x="239" y="38"/>
                  </a:cubicBezTo>
                  <a:close/>
                </a:path>
              </a:pathLst>
            </a:custGeom>
            <a:solidFill>
              <a:srgbClr val="7F8D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634;p33"/>
            <p:cNvSpPr/>
            <p:nvPr/>
          </p:nvSpPr>
          <p:spPr>
            <a:xfrm>
              <a:off x="3150825" y="2641575"/>
              <a:ext cx="12000" cy="13950"/>
            </a:xfrm>
            <a:custGeom>
              <a:avLst/>
              <a:gdLst/>
              <a:ahLst/>
              <a:cxnLst/>
              <a:rect l="l" t="t" r="r" b="b"/>
              <a:pathLst>
                <a:path w="480" h="558" extrusionOk="0">
                  <a:moveTo>
                    <a:pt x="237" y="34"/>
                  </a:moveTo>
                  <a:cubicBezTo>
                    <a:pt x="304" y="73"/>
                    <a:pt x="370" y="147"/>
                    <a:pt x="411" y="239"/>
                  </a:cubicBezTo>
                  <a:cubicBezTo>
                    <a:pt x="480" y="388"/>
                    <a:pt x="460" y="532"/>
                    <a:pt x="361" y="549"/>
                  </a:cubicBezTo>
                  <a:cubicBezTo>
                    <a:pt x="324" y="557"/>
                    <a:pt x="282" y="546"/>
                    <a:pt x="240" y="522"/>
                  </a:cubicBezTo>
                  <a:cubicBezTo>
                    <a:pt x="162" y="475"/>
                    <a:pt x="102" y="405"/>
                    <a:pt x="68" y="321"/>
                  </a:cubicBezTo>
                  <a:cubicBezTo>
                    <a:pt x="0" y="172"/>
                    <a:pt x="22" y="33"/>
                    <a:pt x="114" y="6"/>
                  </a:cubicBezTo>
                  <a:cubicBezTo>
                    <a:pt x="158" y="1"/>
                    <a:pt x="201" y="11"/>
                    <a:pt x="237" y="34"/>
                  </a:cubicBezTo>
                  <a:close/>
                </a:path>
              </a:pathLst>
            </a:custGeom>
            <a:solidFill>
              <a:srgbClr val="7F8D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635;p33"/>
            <p:cNvSpPr/>
            <p:nvPr/>
          </p:nvSpPr>
          <p:spPr>
            <a:xfrm>
              <a:off x="3265200" y="2832350"/>
              <a:ext cx="12000" cy="14275"/>
            </a:xfrm>
            <a:custGeom>
              <a:avLst/>
              <a:gdLst/>
              <a:ahLst/>
              <a:cxnLst/>
              <a:rect l="l" t="t" r="r" b="b"/>
              <a:pathLst>
                <a:path w="480" h="571" extrusionOk="0">
                  <a:moveTo>
                    <a:pt x="354" y="148"/>
                  </a:moveTo>
                  <a:cubicBezTo>
                    <a:pt x="453" y="275"/>
                    <a:pt x="480" y="439"/>
                    <a:pt x="418" y="519"/>
                  </a:cubicBezTo>
                  <a:cubicBezTo>
                    <a:pt x="381" y="570"/>
                    <a:pt x="311" y="570"/>
                    <a:pt x="238" y="529"/>
                  </a:cubicBezTo>
                  <a:cubicBezTo>
                    <a:pt x="195" y="502"/>
                    <a:pt x="158" y="467"/>
                    <a:pt x="128" y="425"/>
                  </a:cubicBezTo>
                  <a:cubicBezTo>
                    <a:pt x="29" y="303"/>
                    <a:pt x="0" y="131"/>
                    <a:pt x="61" y="52"/>
                  </a:cubicBezTo>
                  <a:cubicBezTo>
                    <a:pt x="100" y="2"/>
                    <a:pt x="167" y="0"/>
                    <a:pt x="238" y="41"/>
                  </a:cubicBezTo>
                  <a:cubicBezTo>
                    <a:pt x="283" y="69"/>
                    <a:pt x="323" y="105"/>
                    <a:pt x="354" y="148"/>
                  </a:cubicBezTo>
                  <a:close/>
                </a:path>
              </a:pathLst>
            </a:custGeom>
            <a:solidFill>
              <a:srgbClr val="7F8D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636;p33"/>
            <p:cNvSpPr/>
            <p:nvPr/>
          </p:nvSpPr>
          <p:spPr>
            <a:xfrm>
              <a:off x="3118375" y="2560325"/>
              <a:ext cx="12125" cy="13675"/>
            </a:xfrm>
            <a:custGeom>
              <a:avLst/>
              <a:gdLst/>
              <a:ahLst/>
              <a:cxnLst/>
              <a:rect l="l" t="t" r="r" b="b"/>
              <a:pathLst>
                <a:path w="485" h="547" extrusionOk="0">
                  <a:moveTo>
                    <a:pt x="244" y="34"/>
                  </a:moveTo>
                  <a:cubicBezTo>
                    <a:pt x="322" y="78"/>
                    <a:pt x="398" y="170"/>
                    <a:pt x="435" y="273"/>
                  </a:cubicBezTo>
                  <a:cubicBezTo>
                    <a:pt x="484" y="424"/>
                    <a:pt x="442" y="545"/>
                    <a:pt x="339" y="547"/>
                  </a:cubicBezTo>
                  <a:lnTo>
                    <a:pt x="243" y="517"/>
                  </a:lnTo>
                  <a:cubicBezTo>
                    <a:pt x="168" y="474"/>
                    <a:pt x="91" y="378"/>
                    <a:pt x="58" y="273"/>
                  </a:cubicBezTo>
                  <a:cubicBezTo>
                    <a:pt x="0" y="123"/>
                    <a:pt x="46" y="0"/>
                    <a:pt x="150" y="3"/>
                  </a:cubicBezTo>
                  <a:cubicBezTo>
                    <a:pt x="183" y="4"/>
                    <a:pt x="215" y="15"/>
                    <a:pt x="244" y="34"/>
                  </a:cubicBezTo>
                  <a:close/>
                </a:path>
              </a:pathLst>
            </a:custGeom>
            <a:solidFill>
              <a:srgbClr val="7F8D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637;p33"/>
            <p:cNvSpPr/>
            <p:nvPr/>
          </p:nvSpPr>
          <p:spPr>
            <a:xfrm>
              <a:off x="3321425" y="2898525"/>
              <a:ext cx="11950" cy="14625"/>
            </a:xfrm>
            <a:custGeom>
              <a:avLst/>
              <a:gdLst/>
              <a:ahLst/>
              <a:cxnLst/>
              <a:rect l="l" t="t" r="r" b="b"/>
              <a:pathLst>
                <a:path w="478" h="585" extrusionOk="0">
                  <a:moveTo>
                    <a:pt x="321" y="119"/>
                  </a:moveTo>
                  <a:cubicBezTo>
                    <a:pt x="429" y="233"/>
                    <a:pt x="478" y="402"/>
                    <a:pt x="432" y="498"/>
                  </a:cubicBezTo>
                  <a:cubicBezTo>
                    <a:pt x="397" y="570"/>
                    <a:pt x="320" y="584"/>
                    <a:pt x="236" y="536"/>
                  </a:cubicBezTo>
                  <a:lnTo>
                    <a:pt x="157" y="472"/>
                  </a:lnTo>
                  <a:cubicBezTo>
                    <a:pt x="47" y="350"/>
                    <a:pt x="1" y="184"/>
                    <a:pt x="43" y="81"/>
                  </a:cubicBezTo>
                  <a:cubicBezTo>
                    <a:pt x="78" y="13"/>
                    <a:pt x="154" y="0"/>
                    <a:pt x="235" y="48"/>
                  </a:cubicBezTo>
                  <a:cubicBezTo>
                    <a:pt x="268" y="67"/>
                    <a:pt x="296" y="91"/>
                    <a:pt x="321" y="119"/>
                  </a:cubicBezTo>
                  <a:close/>
                </a:path>
              </a:pathLst>
            </a:custGeom>
            <a:solidFill>
              <a:srgbClr val="7F8D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638;p33"/>
            <p:cNvSpPr/>
            <p:nvPr/>
          </p:nvSpPr>
          <p:spPr>
            <a:xfrm>
              <a:off x="3476575" y="3024150"/>
              <a:ext cx="10625" cy="15575"/>
            </a:xfrm>
            <a:custGeom>
              <a:avLst/>
              <a:gdLst/>
              <a:ahLst/>
              <a:cxnLst/>
              <a:rect l="l" t="t" r="r" b="b"/>
              <a:pathLst>
                <a:path w="425" h="623" extrusionOk="0">
                  <a:moveTo>
                    <a:pt x="215" y="69"/>
                  </a:moveTo>
                  <a:cubicBezTo>
                    <a:pt x="330" y="134"/>
                    <a:pt x="424" y="300"/>
                    <a:pt x="424" y="431"/>
                  </a:cubicBezTo>
                  <a:cubicBezTo>
                    <a:pt x="424" y="566"/>
                    <a:pt x="328" y="622"/>
                    <a:pt x="210" y="553"/>
                  </a:cubicBezTo>
                  <a:cubicBezTo>
                    <a:pt x="93" y="484"/>
                    <a:pt x="1" y="318"/>
                    <a:pt x="1" y="187"/>
                  </a:cubicBezTo>
                  <a:cubicBezTo>
                    <a:pt x="5" y="54"/>
                    <a:pt x="98" y="1"/>
                    <a:pt x="215" y="69"/>
                  </a:cubicBezTo>
                  <a:close/>
                </a:path>
              </a:pathLst>
            </a:custGeom>
            <a:solidFill>
              <a:srgbClr val="7F8D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639;p33"/>
            <p:cNvSpPr/>
            <p:nvPr/>
          </p:nvSpPr>
          <p:spPr>
            <a:xfrm>
              <a:off x="3324025" y="2670325"/>
              <a:ext cx="37625" cy="36250"/>
            </a:xfrm>
            <a:custGeom>
              <a:avLst/>
              <a:gdLst/>
              <a:ahLst/>
              <a:cxnLst/>
              <a:rect l="l" t="t" r="r" b="b"/>
              <a:pathLst>
                <a:path w="1505" h="1450" extrusionOk="0">
                  <a:moveTo>
                    <a:pt x="1294" y="40"/>
                  </a:moveTo>
                  <a:cubicBezTo>
                    <a:pt x="1348" y="73"/>
                    <a:pt x="1394" y="119"/>
                    <a:pt x="1429" y="172"/>
                  </a:cubicBezTo>
                  <a:cubicBezTo>
                    <a:pt x="1475" y="242"/>
                    <a:pt x="1501" y="323"/>
                    <a:pt x="1504" y="405"/>
                  </a:cubicBezTo>
                  <a:cubicBezTo>
                    <a:pt x="1504" y="462"/>
                    <a:pt x="1489" y="505"/>
                    <a:pt x="1458" y="536"/>
                  </a:cubicBezTo>
                  <a:lnTo>
                    <a:pt x="374" y="1417"/>
                  </a:lnTo>
                  <a:cubicBezTo>
                    <a:pt x="332" y="1449"/>
                    <a:pt x="275" y="1448"/>
                    <a:pt x="209" y="1410"/>
                  </a:cubicBezTo>
                  <a:cubicBezTo>
                    <a:pt x="155" y="1377"/>
                    <a:pt x="110" y="1331"/>
                    <a:pt x="77" y="1276"/>
                  </a:cubicBezTo>
                  <a:cubicBezTo>
                    <a:pt x="29" y="1207"/>
                    <a:pt x="3" y="1126"/>
                    <a:pt x="0" y="1044"/>
                  </a:cubicBezTo>
                  <a:cubicBezTo>
                    <a:pt x="0" y="991"/>
                    <a:pt x="17" y="947"/>
                    <a:pt x="50" y="918"/>
                  </a:cubicBezTo>
                  <a:lnTo>
                    <a:pt x="1130" y="36"/>
                  </a:lnTo>
                  <a:cubicBezTo>
                    <a:pt x="1172" y="1"/>
                    <a:pt x="1232" y="5"/>
                    <a:pt x="1294" y="40"/>
                  </a:cubicBezTo>
                  <a:close/>
                </a:path>
              </a:pathLst>
            </a:custGeom>
            <a:solidFill>
              <a:srgbClr val="7F8D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640;p33"/>
            <p:cNvSpPr/>
            <p:nvPr/>
          </p:nvSpPr>
          <p:spPr>
            <a:xfrm>
              <a:off x="3291225" y="2623625"/>
              <a:ext cx="43325" cy="26550"/>
            </a:xfrm>
            <a:custGeom>
              <a:avLst/>
              <a:gdLst/>
              <a:ahLst/>
              <a:cxnLst/>
              <a:rect l="l" t="t" r="r" b="b"/>
              <a:pathLst>
                <a:path w="1733" h="1062" extrusionOk="0">
                  <a:moveTo>
                    <a:pt x="1520" y="39"/>
                  </a:moveTo>
                  <a:cubicBezTo>
                    <a:pt x="1589" y="82"/>
                    <a:pt x="1647" y="145"/>
                    <a:pt x="1683" y="218"/>
                  </a:cubicBezTo>
                  <a:cubicBezTo>
                    <a:pt x="1712" y="277"/>
                    <a:pt x="1729" y="340"/>
                    <a:pt x="1733" y="405"/>
                  </a:cubicBezTo>
                  <a:cubicBezTo>
                    <a:pt x="1733" y="475"/>
                    <a:pt x="1705" y="525"/>
                    <a:pt x="1655" y="545"/>
                  </a:cubicBezTo>
                  <a:lnTo>
                    <a:pt x="352" y="1046"/>
                  </a:lnTo>
                  <a:cubicBezTo>
                    <a:pt x="310" y="1062"/>
                    <a:pt x="264" y="1053"/>
                    <a:pt x="214" y="1024"/>
                  </a:cubicBezTo>
                  <a:cubicBezTo>
                    <a:pt x="144" y="979"/>
                    <a:pt x="87" y="917"/>
                    <a:pt x="50" y="843"/>
                  </a:cubicBezTo>
                  <a:cubicBezTo>
                    <a:pt x="20" y="786"/>
                    <a:pt x="3" y="724"/>
                    <a:pt x="0" y="660"/>
                  </a:cubicBezTo>
                  <a:cubicBezTo>
                    <a:pt x="0" y="591"/>
                    <a:pt x="28" y="535"/>
                    <a:pt x="77" y="515"/>
                  </a:cubicBezTo>
                  <a:lnTo>
                    <a:pt x="1382" y="13"/>
                  </a:lnTo>
                  <a:cubicBezTo>
                    <a:pt x="1422" y="1"/>
                    <a:pt x="1471" y="11"/>
                    <a:pt x="1520" y="39"/>
                  </a:cubicBezTo>
                  <a:close/>
                </a:path>
              </a:pathLst>
            </a:custGeom>
            <a:solidFill>
              <a:srgbClr val="7F8D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641;p33"/>
            <p:cNvSpPr/>
            <p:nvPr/>
          </p:nvSpPr>
          <p:spPr>
            <a:xfrm>
              <a:off x="3342425" y="2692450"/>
              <a:ext cx="34575" cy="40850"/>
            </a:xfrm>
            <a:custGeom>
              <a:avLst/>
              <a:gdLst/>
              <a:ahLst/>
              <a:cxnLst/>
              <a:rect l="l" t="t" r="r" b="b"/>
              <a:pathLst>
                <a:path w="1383" h="1634" extrusionOk="0">
                  <a:moveTo>
                    <a:pt x="1171" y="41"/>
                  </a:moveTo>
                  <a:cubicBezTo>
                    <a:pt x="1218" y="69"/>
                    <a:pt x="1257" y="107"/>
                    <a:pt x="1289" y="150"/>
                  </a:cubicBezTo>
                  <a:cubicBezTo>
                    <a:pt x="1345" y="224"/>
                    <a:pt x="1377" y="313"/>
                    <a:pt x="1380" y="405"/>
                  </a:cubicBezTo>
                  <a:cubicBezTo>
                    <a:pt x="1383" y="448"/>
                    <a:pt x="1370" y="490"/>
                    <a:pt x="1345" y="525"/>
                  </a:cubicBezTo>
                  <a:lnTo>
                    <a:pt x="392" y="1586"/>
                  </a:lnTo>
                  <a:cubicBezTo>
                    <a:pt x="348" y="1632"/>
                    <a:pt x="284" y="1633"/>
                    <a:pt x="215" y="1594"/>
                  </a:cubicBezTo>
                  <a:cubicBezTo>
                    <a:pt x="169" y="1566"/>
                    <a:pt x="128" y="1527"/>
                    <a:pt x="98" y="1483"/>
                  </a:cubicBezTo>
                  <a:cubicBezTo>
                    <a:pt x="36" y="1399"/>
                    <a:pt x="3" y="1304"/>
                    <a:pt x="3" y="1225"/>
                  </a:cubicBezTo>
                  <a:cubicBezTo>
                    <a:pt x="0" y="1184"/>
                    <a:pt x="14" y="1143"/>
                    <a:pt x="40" y="1112"/>
                  </a:cubicBezTo>
                  <a:lnTo>
                    <a:pt x="995" y="47"/>
                  </a:lnTo>
                  <a:cubicBezTo>
                    <a:pt x="1037" y="1"/>
                    <a:pt x="1103" y="2"/>
                    <a:pt x="1171" y="41"/>
                  </a:cubicBezTo>
                  <a:close/>
                </a:path>
              </a:pathLst>
            </a:custGeom>
            <a:solidFill>
              <a:srgbClr val="7F8D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642;p33"/>
            <p:cNvSpPr/>
            <p:nvPr/>
          </p:nvSpPr>
          <p:spPr>
            <a:xfrm>
              <a:off x="3362275" y="2713300"/>
              <a:ext cx="31150" cy="45325"/>
            </a:xfrm>
            <a:custGeom>
              <a:avLst/>
              <a:gdLst/>
              <a:ahLst/>
              <a:cxnLst/>
              <a:rect l="l" t="t" r="r" b="b"/>
              <a:pathLst>
                <a:path w="1246" h="1813" extrusionOk="0">
                  <a:moveTo>
                    <a:pt x="1033" y="44"/>
                  </a:moveTo>
                  <a:cubicBezTo>
                    <a:pt x="1072" y="67"/>
                    <a:pt x="1107" y="98"/>
                    <a:pt x="1135" y="133"/>
                  </a:cubicBezTo>
                  <a:cubicBezTo>
                    <a:pt x="1204" y="217"/>
                    <a:pt x="1245" y="325"/>
                    <a:pt x="1245" y="412"/>
                  </a:cubicBezTo>
                  <a:lnTo>
                    <a:pt x="1219" y="511"/>
                  </a:lnTo>
                  <a:lnTo>
                    <a:pt x="396" y="1750"/>
                  </a:lnTo>
                  <a:cubicBezTo>
                    <a:pt x="359" y="1811"/>
                    <a:pt x="286" y="1813"/>
                    <a:pt x="214" y="1771"/>
                  </a:cubicBezTo>
                  <a:lnTo>
                    <a:pt x="111" y="1684"/>
                  </a:lnTo>
                  <a:cubicBezTo>
                    <a:pt x="42" y="1598"/>
                    <a:pt x="1" y="1489"/>
                    <a:pt x="1" y="1406"/>
                  </a:cubicBezTo>
                  <a:lnTo>
                    <a:pt x="27" y="1304"/>
                  </a:lnTo>
                  <a:lnTo>
                    <a:pt x="845" y="63"/>
                  </a:lnTo>
                  <a:cubicBezTo>
                    <a:pt x="884" y="5"/>
                    <a:pt x="958" y="1"/>
                    <a:pt x="1033" y="44"/>
                  </a:cubicBezTo>
                  <a:close/>
                </a:path>
              </a:pathLst>
            </a:custGeom>
            <a:solidFill>
              <a:srgbClr val="7F8D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643;p33"/>
            <p:cNvSpPr/>
            <p:nvPr/>
          </p:nvSpPr>
          <p:spPr>
            <a:xfrm>
              <a:off x="3265125" y="2575000"/>
              <a:ext cx="47800" cy="16000"/>
            </a:xfrm>
            <a:custGeom>
              <a:avLst/>
              <a:gdLst/>
              <a:ahLst/>
              <a:cxnLst/>
              <a:rect l="l" t="t" r="r" b="b"/>
              <a:pathLst>
                <a:path w="1912" h="640" extrusionOk="0">
                  <a:moveTo>
                    <a:pt x="1697" y="29"/>
                  </a:moveTo>
                  <a:cubicBezTo>
                    <a:pt x="1772" y="74"/>
                    <a:pt x="1846" y="160"/>
                    <a:pt x="1885" y="263"/>
                  </a:cubicBezTo>
                  <a:lnTo>
                    <a:pt x="1911" y="397"/>
                  </a:lnTo>
                  <a:cubicBezTo>
                    <a:pt x="1911" y="481"/>
                    <a:pt x="1872" y="542"/>
                    <a:pt x="1800" y="544"/>
                  </a:cubicBezTo>
                  <a:lnTo>
                    <a:pt x="317" y="640"/>
                  </a:lnTo>
                  <a:lnTo>
                    <a:pt x="214" y="612"/>
                  </a:lnTo>
                  <a:cubicBezTo>
                    <a:pt x="126" y="556"/>
                    <a:pt x="60" y="474"/>
                    <a:pt x="27" y="376"/>
                  </a:cubicBezTo>
                  <a:lnTo>
                    <a:pt x="0" y="243"/>
                  </a:lnTo>
                  <a:cubicBezTo>
                    <a:pt x="0" y="159"/>
                    <a:pt x="39" y="98"/>
                    <a:pt x="108" y="93"/>
                  </a:cubicBezTo>
                  <a:lnTo>
                    <a:pt x="1595" y="0"/>
                  </a:lnTo>
                  <a:cubicBezTo>
                    <a:pt x="1631" y="0"/>
                    <a:pt x="1666" y="11"/>
                    <a:pt x="1697" y="29"/>
                  </a:cubicBezTo>
                  <a:close/>
                </a:path>
              </a:pathLst>
            </a:custGeom>
            <a:solidFill>
              <a:srgbClr val="7F8D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644;p33"/>
            <p:cNvSpPr/>
            <p:nvPr/>
          </p:nvSpPr>
          <p:spPr>
            <a:xfrm>
              <a:off x="3383125" y="2732850"/>
              <a:ext cx="27550" cy="49650"/>
            </a:xfrm>
            <a:custGeom>
              <a:avLst/>
              <a:gdLst/>
              <a:ahLst/>
              <a:cxnLst/>
              <a:rect l="l" t="t" r="r" b="b"/>
              <a:pathLst>
                <a:path w="1102" h="1986" extrusionOk="0">
                  <a:moveTo>
                    <a:pt x="887" y="47"/>
                  </a:moveTo>
                  <a:cubicBezTo>
                    <a:pt x="919" y="65"/>
                    <a:pt x="947" y="88"/>
                    <a:pt x="972" y="116"/>
                  </a:cubicBezTo>
                  <a:cubicBezTo>
                    <a:pt x="1051" y="201"/>
                    <a:pt x="1101" y="318"/>
                    <a:pt x="1101" y="415"/>
                  </a:cubicBezTo>
                  <a:lnTo>
                    <a:pt x="1082" y="495"/>
                  </a:lnTo>
                  <a:lnTo>
                    <a:pt x="409" y="1903"/>
                  </a:lnTo>
                  <a:cubicBezTo>
                    <a:pt x="374" y="1976"/>
                    <a:pt x="294" y="1986"/>
                    <a:pt x="213" y="1940"/>
                  </a:cubicBezTo>
                  <a:lnTo>
                    <a:pt x="130" y="1874"/>
                  </a:lnTo>
                  <a:cubicBezTo>
                    <a:pt x="50" y="1783"/>
                    <a:pt x="0" y="1668"/>
                    <a:pt x="0" y="1570"/>
                  </a:cubicBezTo>
                  <a:lnTo>
                    <a:pt x="20" y="1489"/>
                  </a:lnTo>
                  <a:lnTo>
                    <a:pt x="693" y="83"/>
                  </a:lnTo>
                  <a:cubicBezTo>
                    <a:pt x="726" y="12"/>
                    <a:pt x="806" y="1"/>
                    <a:pt x="887" y="47"/>
                  </a:cubicBezTo>
                  <a:close/>
                </a:path>
              </a:pathLst>
            </a:custGeom>
            <a:solidFill>
              <a:srgbClr val="7F8D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645;p33"/>
            <p:cNvSpPr/>
            <p:nvPr/>
          </p:nvSpPr>
          <p:spPr>
            <a:xfrm>
              <a:off x="3254150" y="2547325"/>
              <a:ext cx="50675" cy="16875"/>
            </a:xfrm>
            <a:custGeom>
              <a:avLst/>
              <a:gdLst/>
              <a:ahLst/>
              <a:cxnLst/>
              <a:rect l="l" t="t" r="r" b="b"/>
              <a:pathLst>
                <a:path w="2027" h="675" extrusionOk="0">
                  <a:moveTo>
                    <a:pt x="1796" y="148"/>
                  </a:moveTo>
                  <a:cubicBezTo>
                    <a:pt x="1903" y="209"/>
                    <a:pt x="1987" y="342"/>
                    <a:pt x="2009" y="464"/>
                  </a:cubicBezTo>
                  <a:cubicBezTo>
                    <a:pt x="2027" y="590"/>
                    <a:pt x="1978" y="675"/>
                    <a:pt x="1886" y="669"/>
                  </a:cubicBezTo>
                  <a:lnTo>
                    <a:pt x="328" y="556"/>
                  </a:lnTo>
                  <a:lnTo>
                    <a:pt x="244" y="526"/>
                  </a:lnTo>
                  <a:cubicBezTo>
                    <a:pt x="160" y="477"/>
                    <a:pt x="84" y="379"/>
                    <a:pt x="50" y="268"/>
                  </a:cubicBezTo>
                  <a:cubicBezTo>
                    <a:pt x="0" y="117"/>
                    <a:pt x="50" y="0"/>
                    <a:pt x="158" y="10"/>
                  </a:cubicBezTo>
                  <a:lnTo>
                    <a:pt x="1712" y="121"/>
                  </a:lnTo>
                  <a:close/>
                </a:path>
              </a:pathLst>
            </a:custGeom>
            <a:solidFill>
              <a:srgbClr val="7F8D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646;p33"/>
            <p:cNvSpPr/>
            <p:nvPr/>
          </p:nvSpPr>
          <p:spPr>
            <a:xfrm>
              <a:off x="3427125" y="2767075"/>
              <a:ext cx="19925" cy="57325"/>
            </a:xfrm>
            <a:custGeom>
              <a:avLst/>
              <a:gdLst/>
              <a:ahLst/>
              <a:cxnLst/>
              <a:rect l="l" t="t" r="r" b="b"/>
              <a:pathLst>
                <a:path w="797" h="2293" extrusionOk="0">
                  <a:moveTo>
                    <a:pt x="583" y="55"/>
                  </a:moveTo>
                  <a:cubicBezTo>
                    <a:pt x="599" y="65"/>
                    <a:pt x="614" y="76"/>
                    <a:pt x="629" y="88"/>
                  </a:cubicBezTo>
                  <a:cubicBezTo>
                    <a:pt x="728" y="168"/>
                    <a:pt x="797" y="308"/>
                    <a:pt x="797" y="421"/>
                  </a:cubicBezTo>
                  <a:lnTo>
                    <a:pt x="792" y="472"/>
                  </a:lnTo>
                  <a:lnTo>
                    <a:pt x="420" y="2162"/>
                  </a:lnTo>
                  <a:cubicBezTo>
                    <a:pt x="398" y="2263"/>
                    <a:pt x="310" y="2292"/>
                    <a:pt x="214" y="2236"/>
                  </a:cubicBezTo>
                  <a:lnTo>
                    <a:pt x="168" y="2206"/>
                  </a:lnTo>
                  <a:cubicBezTo>
                    <a:pt x="69" y="2122"/>
                    <a:pt x="1" y="1981"/>
                    <a:pt x="1" y="1867"/>
                  </a:cubicBezTo>
                  <a:lnTo>
                    <a:pt x="9" y="1820"/>
                  </a:lnTo>
                  <a:lnTo>
                    <a:pt x="377" y="126"/>
                  </a:lnTo>
                  <a:cubicBezTo>
                    <a:pt x="401" y="27"/>
                    <a:pt x="489" y="0"/>
                    <a:pt x="583" y="55"/>
                  </a:cubicBezTo>
                  <a:close/>
                </a:path>
              </a:pathLst>
            </a:custGeom>
            <a:solidFill>
              <a:srgbClr val="7F8D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647;p33"/>
            <p:cNvSpPr/>
            <p:nvPr/>
          </p:nvSpPr>
          <p:spPr>
            <a:xfrm>
              <a:off x="3450025" y="2781525"/>
              <a:ext cx="15925" cy="60700"/>
            </a:xfrm>
            <a:custGeom>
              <a:avLst/>
              <a:gdLst/>
              <a:ahLst/>
              <a:cxnLst/>
              <a:rect l="l" t="t" r="r" b="b"/>
              <a:pathLst>
                <a:path w="637" h="2428" extrusionOk="0">
                  <a:moveTo>
                    <a:pt x="421" y="62"/>
                  </a:moveTo>
                  <a:cubicBezTo>
                    <a:pt x="431" y="68"/>
                    <a:pt x="440" y="73"/>
                    <a:pt x="449" y="79"/>
                  </a:cubicBezTo>
                  <a:cubicBezTo>
                    <a:pt x="555" y="158"/>
                    <a:pt x="636" y="306"/>
                    <a:pt x="635" y="427"/>
                  </a:cubicBezTo>
                  <a:lnTo>
                    <a:pt x="632" y="457"/>
                  </a:lnTo>
                  <a:lnTo>
                    <a:pt x="424" y="2273"/>
                  </a:lnTo>
                  <a:cubicBezTo>
                    <a:pt x="412" y="2389"/>
                    <a:pt x="320" y="2428"/>
                    <a:pt x="214" y="2366"/>
                  </a:cubicBezTo>
                  <a:lnTo>
                    <a:pt x="186" y="2351"/>
                  </a:lnTo>
                  <a:cubicBezTo>
                    <a:pt x="80" y="2272"/>
                    <a:pt x="0" y="2120"/>
                    <a:pt x="0" y="1997"/>
                  </a:cubicBezTo>
                  <a:lnTo>
                    <a:pt x="5" y="1973"/>
                  </a:lnTo>
                  <a:lnTo>
                    <a:pt x="212" y="157"/>
                  </a:lnTo>
                  <a:cubicBezTo>
                    <a:pt x="226" y="41"/>
                    <a:pt x="316" y="1"/>
                    <a:pt x="421" y="62"/>
                  </a:cubicBezTo>
                  <a:close/>
                </a:path>
              </a:pathLst>
            </a:custGeom>
            <a:solidFill>
              <a:srgbClr val="7F8D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648;p33"/>
            <p:cNvSpPr/>
            <p:nvPr/>
          </p:nvSpPr>
          <p:spPr>
            <a:xfrm>
              <a:off x="3236600" y="2459350"/>
              <a:ext cx="52600" cy="33025"/>
            </a:xfrm>
            <a:custGeom>
              <a:avLst/>
              <a:gdLst/>
              <a:ahLst/>
              <a:cxnLst/>
              <a:rect l="l" t="t" r="r" b="b"/>
              <a:pathLst>
                <a:path w="2104" h="1321" extrusionOk="0">
                  <a:moveTo>
                    <a:pt x="1897" y="779"/>
                  </a:moveTo>
                  <a:cubicBezTo>
                    <a:pt x="1999" y="837"/>
                    <a:pt x="2086" y="979"/>
                    <a:pt x="2100" y="1110"/>
                  </a:cubicBezTo>
                  <a:lnTo>
                    <a:pt x="2103" y="1143"/>
                  </a:lnTo>
                  <a:cubicBezTo>
                    <a:pt x="2103" y="1261"/>
                    <a:pt x="2022" y="1321"/>
                    <a:pt x="1916" y="1276"/>
                  </a:cubicBezTo>
                  <a:lnTo>
                    <a:pt x="237" y="561"/>
                  </a:lnTo>
                  <a:lnTo>
                    <a:pt x="210" y="546"/>
                  </a:lnTo>
                  <a:cubicBezTo>
                    <a:pt x="107" y="487"/>
                    <a:pt x="16" y="347"/>
                    <a:pt x="1" y="216"/>
                  </a:cubicBezTo>
                  <a:lnTo>
                    <a:pt x="1" y="185"/>
                  </a:lnTo>
                  <a:cubicBezTo>
                    <a:pt x="1" y="61"/>
                    <a:pt x="78" y="1"/>
                    <a:pt x="185" y="48"/>
                  </a:cubicBezTo>
                  <a:lnTo>
                    <a:pt x="1865" y="763"/>
                  </a:lnTo>
                  <a:cubicBezTo>
                    <a:pt x="1876" y="768"/>
                    <a:pt x="1886" y="773"/>
                    <a:pt x="1897" y="779"/>
                  </a:cubicBezTo>
                  <a:close/>
                </a:path>
              </a:pathLst>
            </a:custGeom>
            <a:solidFill>
              <a:srgbClr val="7F8D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649;p33"/>
            <p:cNvSpPr/>
            <p:nvPr/>
          </p:nvSpPr>
          <p:spPr>
            <a:xfrm>
              <a:off x="3473125" y="2794525"/>
              <a:ext cx="11950" cy="63150"/>
            </a:xfrm>
            <a:custGeom>
              <a:avLst/>
              <a:gdLst/>
              <a:ahLst/>
              <a:cxnLst/>
              <a:rect l="l" t="t" r="r" b="b"/>
              <a:pathLst>
                <a:path w="478" h="2526" extrusionOk="0">
                  <a:moveTo>
                    <a:pt x="272" y="52"/>
                  </a:moveTo>
                  <a:cubicBezTo>
                    <a:pt x="387" y="122"/>
                    <a:pt x="477" y="287"/>
                    <a:pt x="477" y="418"/>
                  </a:cubicBezTo>
                  <a:lnTo>
                    <a:pt x="427" y="2345"/>
                  </a:lnTo>
                  <a:cubicBezTo>
                    <a:pt x="423" y="2475"/>
                    <a:pt x="327" y="2525"/>
                    <a:pt x="213" y="2460"/>
                  </a:cubicBezTo>
                  <a:cubicBezTo>
                    <a:pt x="91" y="2384"/>
                    <a:pt x="3" y="2224"/>
                    <a:pt x="1" y="2090"/>
                  </a:cubicBezTo>
                  <a:lnTo>
                    <a:pt x="55" y="164"/>
                  </a:lnTo>
                  <a:cubicBezTo>
                    <a:pt x="59" y="30"/>
                    <a:pt x="174" y="1"/>
                    <a:pt x="272" y="52"/>
                  </a:cubicBezTo>
                  <a:close/>
                </a:path>
              </a:pathLst>
            </a:custGeom>
            <a:solidFill>
              <a:srgbClr val="7F8D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650;p33"/>
            <p:cNvSpPr/>
            <p:nvPr/>
          </p:nvSpPr>
          <p:spPr>
            <a:xfrm>
              <a:off x="3234800" y="2431550"/>
              <a:ext cx="52850" cy="38075"/>
            </a:xfrm>
            <a:custGeom>
              <a:avLst/>
              <a:gdLst/>
              <a:ahLst/>
              <a:cxnLst/>
              <a:rect l="l" t="t" r="r" b="b"/>
              <a:pathLst>
                <a:path w="2114" h="1523" extrusionOk="0">
                  <a:moveTo>
                    <a:pt x="1910" y="972"/>
                  </a:moveTo>
                  <a:cubicBezTo>
                    <a:pt x="2019" y="1035"/>
                    <a:pt x="2111" y="1195"/>
                    <a:pt x="2114" y="1328"/>
                  </a:cubicBezTo>
                  <a:lnTo>
                    <a:pt x="2114" y="1337"/>
                  </a:lnTo>
                  <a:cubicBezTo>
                    <a:pt x="2114" y="1468"/>
                    <a:pt x="2026" y="1523"/>
                    <a:pt x="1912" y="1461"/>
                  </a:cubicBezTo>
                  <a:lnTo>
                    <a:pt x="217" y="558"/>
                  </a:lnTo>
                  <a:lnTo>
                    <a:pt x="210" y="554"/>
                  </a:lnTo>
                  <a:cubicBezTo>
                    <a:pt x="95" y="487"/>
                    <a:pt x="3" y="334"/>
                    <a:pt x="1" y="200"/>
                  </a:cubicBezTo>
                  <a:lnTo>
                    <a:pt x="1" y="187"/>
                  </a:lnTo>
                  <a:cubicBezTo>
                    <a:pt x="1" y="59"/>
                    <a:pt x="88" y="1"/>
                    <a:pt x="203" y="62"/>
                  </a:cubicBezTo>
                  <a:lnTo>
                    <a:pt x="1898" y="967"/>
                  </a:lnTo>
                  <a:cubicBezTo>
                    <a:pt x="1900" y="968"/>
                    <a:pt x="1905" y="971"/>
                    <a:pt x="1910" y="972"/>
                  </a:cubicBezTo>
                  <a:close/>
                </a:path>
              </a:pathLst>
            </a:custGeom>
            <a:solidFill>
              <a:srgbClr val="7F8D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651;p33"/>
            <p:cNvSpPr/>
            <p:nvPr/>
          </p:nvSpPr>
          <p:spPr>
            <a:xfrm>
              <a:off x="3493650" y="2804875"/>
              <a:ext cx="13200" cy="65525"/>
            </a:xfrm>
            <a:custGeom>
              <a:avLst/>
              <a:gdLst/>
              <a:ahLst/>
              <a:cxnLst/>
              <a:rect l="l" t="t" r="r" b="b"/>
              <a:pathLst>
                <a:path w="528" h="2621" extrusionOk="0">
                  <a:moveTo>
                    <a:pt x="207" y="62"/>
                  </a:moveTo>
                  <a:cubicBezTo>
                    <a:pt x="321" y="128"/>
                    <a:pt x="416" y="278"/>
                    <a:pt x="423" y="415"/>
                  </a:cubicBezTo>
                  <a:lnTo>
                    <a:pt x="528" y="2421"/>
                  </a:lnTo>
                  <a:lnTo>
                    <a:pt x="528" y="2439"/>
                  </a:lnTo>
                  <a:cubicBezTo>
                    <a:pt x="528" y="2566"/>
                    <a:pt x="440" y="2620"/>
                    <a:pt x="330" y="2566"/>
                  </a:cubicBezTo>
                  <a:lnTo>
                    <a:pt x="314" y="2556"/>
                  </a:lnTo>
                  <a:cubicBezTo>
                    <a:pt x="203" y="2492"/>
                    <a:pt x="112" y="2343"/>
                    <a:pt x="105" y="2207"/>
                  </a:cubicBezTo>
                  <a:lnTo>
                    <a:pt x="1" y="202"/>
                  </a:lnTo>
                  <a:lnTo>
                    <a:pt x="1" y="185"/>
                  </a:lnTo>
                  <a:cubicBezTo>
                    <a:pt x="1" y="58"/>
                    <a:pt x="86" y="1"/>
                    <a:pt x="200" y="58"/>
                  </a:cubicBezTo>
                  <a:close/>
                </a:path>
              </a:pathLst>
            </a:custGeom>
            <a:solidFill>
              <a:srgbClr val="7F8D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652;p33"/>
            <p:cNvSpPr/>
            <p:nvPr/>
          </p:nvSpPr>
          <p:spPr>
            <a:xfrm>
              <a:off x="3512725" y="2813625"/>
              <a:ext cx="17125" cy="67050"/>
            </a:xfrm>
            <a:custGeom>
              <a:avLst/>
              <a:gdLst/>
              <a:ahLst/>
              <a:cxnLst/>
              <a:rect l="l" t="t" r="r" b="b"/>
              <a:pathLst>
                <a:path w="685" h="2682" extrusionOk="0">
                  <a:moveTo>
                    <a:pt x="215" y="56"/>
                  </a:moveTo>
                  <a:cubicBezTo>
                    <a:pt x="315" y="115"/>
                    <a:pt x="403" y="253"/>
                    <a:pt x="420" y="381"/>
                  </a:cubicBezTo>
                  <a:lnTo>
                    <a:pt x="682" y="2460"/>
                  </a:lnTo>
                  <a:lnTo>
                    <a:pt x="685" y="2501"/>
                  </a:lnTo>
                  <a:cubicBezTo>
                    <a:pt x="685" y="2620"/>
                    <a:pt x="608" y="2681"/>
                    <a:pt x="505" y="2638"/>
                  </a:cubicBezTo>
                  <a:lnTo>
                    <a:pt x="470" y="2623"/>
                  </a:lnTo>
                  <a:cubicBezTo>
                    <a:pt x="367" y="2564"/>
                    <a:pt x="280" y="2426"/>
                    <a:pt x="265" y="2298"/>
                  </a:cubicBezTo>
                  <a:lnTo>
                    <a:pt x="3" y="220"/>
                  </a:lnTo>
                  <a:lnTo>
                    <a:pt x="0" y="178"/>
                  </a:lnTo>
                  <a:cubicBezTo>
                    <a:pt x="0" y="59"/>
                    <a:pt x="73" y="1"/>
                    <a:pt x="180" y="41"/>
                  </a:cubicBezTo>
                  <a:cubicBezTo>
                    <a:pt x="191" y="45"/>
                    <a:pt x="204" y="51"/>
                    <a:pt x="215" y="56"/>
                  </a:cubicBezTo>
                  <a:close/>
                </a:path>
              </a:pathLst>
            </a:custGeom>
            <a:solidFill>
              <a:srgbClr val="7F8D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653;p33"/>
            <p:cNvSpPr/>
            <p:nvPr/>
          </p:nvSpPr>
          <p:spPr>
            <a:xfrm>
              <a:off x="3531425" y="2820150"/>
              <a:ext cx="21150" cy="67825"/>
            </a:xfrm>
            <a:custGeom>
              <a:avLst/>
              <a:gdLst/>
              <a:ahLst/>
              <a:cxnLst/>
              <a:rect l="l" t="t" r="r" b="b"/>
              <a:pathLst>
                <a:path w="846" h="2713" extrusionOk="0">
                  <a:moveTo>
                    <a:pt x="217" y="48"/>
                  </a:moveTo>
                  <a:cubicBezTo>
                    <a:pt x="310" y="102"/>
                    <a:pt x="395" y="225"/>
                    <a:pt x="420" y="350"/>
                  </a:cubicBezTo>
                  <a:lnTo>
                    <a:pt x="838" y="2479"/>
                  </a:lnTo>
                  <a:lnTo>
                    <a:pt x="845" y="2546"/>
                  </a:lnTo>
                  <a:cubicBezTo>
                    <a:pt x="845" y="2654"/>
                    <a:pt x="780" y="2713"/>
                    <a:pt x="685" y="2689"/>
                  </a:cubicBezTo>
                  <a:lnTo>
                    <a:pt x="631" y="2667"/>
                  </a:lnTo>
                  <a:cubicBezTo>
                    <a:pt x="536" y="2613"/>
                    <a:pt x="452" y="2489"/>
                    <a:pt x="426" y="2365"/>
                  </a:cubicBezTo>
                  <a:lnTo>
                    <a:pt x="8" y="235"/>
                  </a:lnTo>
                  <a:lnTo>
                    <a:pt x="1" y="169"/>
                  </a:lnTo>
                  <a:cubicBezTo>
                    <a:pt x="1" y="59"/>
                    <a:pt x="66" y="0"/>
                    <a:pt x="161" y="25"/>
                  </a:cubicBezTo>
                  <a:cubicBezTo>
                    <a:pt x="181" y="30"/>
                    <a:pt x="199" y="38"/>
                    <a:pt x="217" y="48"/>
                  </a:cubicBezTo>
                  <a:close/>
                </a:path>
              </a:pathLst>
            </a:custGeom>
            <a:solidFill>
              <a:srgbClr val="7F8D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654;p33"/>
            <p:cNvSpPr/>
            <p:nvPr/>
          </p:nvSpPr>
          <p:spPr>
            <a:xfrm>
              <a:off x="3549875" y="2824375"/>
              <a:ext cx="24850" cy="68350"/>
            </a:xfrm>
            <a:custGeom>
              <a:avLst/>
              <a:gdLst/>
              <a:ahLst/>
              <a:cxnLst/>
              <a:rect l="l" t="t" r="r" b="b"/>
              <a:pathLst>
                <a:path w="994" h="2734" extrusionOk="0">
                  <a:moveTo>
                    <a:pt x="212" y="40"/>
                  </a:moveTo>
                  <a:cubicBezTo>
                    <a:pt x="300" y="91"/>
                    <a:pt x="379" y="199"/>
                    <a:pt x="411" y="316"/>
                  </a:cubicBezTo>
                  <a:lnTo>
                    <a:pt x="983" y="2481"/>
                  </a:lnTo>
                  <a:lnTo>
                    <a:pt x="994" y="2572"/>
                  </a:lnTo>
                  <a:cubicBezTo>
                    <a:pt x="994" y="2672"/>
                    <a:pt x="940" y="2734"/>
                    <a:pt x="852" y="2718"/>
                  </a:cubicBezTo>
                  <a:lnTo>
                    <a:pt x="779" y="2689"/>
                  </a:lnTo>
                  <a:cubicBezTo>
                    <a:pt x="696" y="2640"/>
                    <a:pt x="612" y="2531"/>
                    <a:pt x="581" y="2417"/>
                  </a:cubicBezTo>
                  <a:lnTo>
                    <a:pt x="11" y="252"/>
                  </a:lnTo>
                  <a:lnTo>
                    <a:pt x="0" y="162"/>
                  </a:lnTo>
                  <a:cubicBezTo>
                    <a:pt x="0" y="61"/>
                    <a:pt x="53" y="0"/>
                    <a:pt x="137" y="14"/>
                  </a:cubicBezTo>
                  <a:cubicBezTo>
                    <a:pt x="163" y="18"/>
                    <a:pt x="190" y="27"/>
                    <a:pt x="212" y="40"/>
                  </a:cubicBezTo>
                  <a:close/>
                </a:path>
              </a:pathLst>
            </a:custGeom>
            <a:solidFill>
              <a:srgbClr val="7F8D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655;p33"/>
            <p:cNvSpPr/>
            <p:nvPr/>
          </p:nvSpPr>
          <p:spPr>
            <a:xfrm>
              <a:off x="3567500" y="2826450"/>
              <a:ext cx="28600" cy="68150"/>
            </a:xfrm>
            <a:custGeom>
              <a:avLst/>
              <a:gdLst/>
              <a:ahLst/>
              <a:cxnLst/>
              <a:rect l="l" t="t" r="r" b="b"/>
              <a:pathLst>
                <a:path w="1144" h="2726" extrusionOk="0">
                  <a:moveTo>
                    <a:pt x="214" y="30"/>
                  </a:moveTo>
                  <a:cubicBezTo>
                    <a:pt x="293" y="76"/>
                    <a:pt x="371" y="172"/>
                    <a:pt x="406" y="282"/>
                  </a:cubicBezTo>
                  <a:lnTo>
                    <a:pt x="1125" y="2458"/>
                  </a:lnTo>
                  <a:lnTo>
                    <a:pt x="1143" y="2574"/>
                  </a:lnTo>
                  <a:cubicBezTo>
                    <a:pt x="1143" y="2662"/>
                    <a:pt x="1102" y="2726"/>
                    <a:pt x="1025" y="2724"/>
                  </a:cubicBezTo>
                  <a:lnTo>
                    <a:pt x="933" y="2694"/>
                  </a:lnTo>
                  <a:cubicBezTo>
                    <a:pt x="854" y="2648"/>
                    <a:pt x="777" y="2552"/>
                    <a:pt x="743" y="2444"/>
                  </a:cubicBezTo>
                  <a:lnTo>
                    <a:pt x="23" y="267"/>
                  </a:lnTo>
                  <a:lnTo>
                    <a:pt x="0" y="148"/>
                  </a:lnTo>
                  <a:cubicBezTo>
                    <a:pt x="0" y="62"/>
                    <a:pt x="46" y="1"/>
                    <a:pt x="123" y="1"/>
                  </a:cubicBezTo>
                  <a:cubicBezTo>
                    <a:pt x="155" y="2"/>
                    <a:pt x="186" y="12"/>
                    <a:pt x="214" y="30"/>
                  </a:cubicBezTo>
                  <a:close/>
                </a:path>
              </a:pathLst>
            </a:custGeom>
            <a:solidFill>
              <a:srgbClr val="7F8D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656;p33"/>
            <p:cNvSpPr/>
            <p:nvPr/>
          </p:nvSpPr>
          <p:spPr>
            <a:xfrm>
              <a:off x="3584550" y="2825825"/>
              <a:ext cx="32100" cy="67975"/>
            </a:xfrm>
            <a:custGeom>
              <a:avLst/>
              <a:gdLst/>
              <a:ahLst/>
              <a:cxnLst/>
              <a:rect l="l" t="t" r="r" b="b"/>
              <a:pathLst>
                <a:path w="1284" h="2719" extrusionOk="0">
                  <a:moveTo>
                    <a:pt x="212" y="31"/>
                  </a:moveTo>
                  <a:cubicBezTo>
                    <a:pt x="284" y="73"/>
                    <a:pt x="354" y="158"/>
                    <a:pt x="392" y="258"/>
                  </a:cubicBezTo>
                  <a:lnTo>
                    <a:pt x="1253" y="2427"/>
                  </a:lnTo>
                  <a:lnTo>
                    <a:pt x="1284" y="2568"/>
                  </a:lnTo>
                  <a:cubicBezTo>
                    <a:pt x="1284" y="2652"/>
                    <a:pt x="1245" y="2708"/>
                    <a:pt x="1181" y="2719"/>
                  </a:cubicBezTo>
                  <a:lnTo>
                    <a:pt x="1069" y="2691"/>
                  </a:lnTo>
                  <a:cubicBezTo>
                    <a:pt x="997" y="2649"/>
                    <a:pt x="928" y="2565"/>
                    <a:pt x="887" y="2462"/>
                  </a:cubicBezTo>
                  <a:lnTo>
                    <a:pt x="31" y="295"/>
                  </a:lnTo>
                  <a:lnTo>
                    <a:pt x="0" y="154"/>
                  </a:lnTo>
                  <a:cubicBezTo>
                    <a:pt x="0" y="70"/>
                    <a:pt x="39" y="15"/>
                    <a:pt x="105" y="3"/>
                  </a:cubicBezTo>
                  <a:cubicBezTo>
                    <a:pt x="142" y="1"/>
                    <a:pt x="180" y="12"/>
                    <a:pt x="212" y="31"/>
                  </a:cubicBezTo>
                  <a:close/>
                </a:path>
              </a:pathLst>
            </a:custGeom>
            <a:solidFill>
              <a:srgbClr val="7F8D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657;p33"/>
            <p:cNvSpPr/>
            <p:nvPr/>
          </p:nvSpPr>
          <p:spPr>
            <a:xfrm>
              <a:off x="3242050" y="2356600"/>
              <a:ext cx="51675" cy="50550"/>
            </a:xfrm>
            <a:custGeom>
              <a:avLst/>
              <a:gdLst/>
              <a:ahLst/>
              <a:cxnLst/>
              <a:rect l="l" t="t" r="r" b="b"/>
              <a:pathLst>
                <a:path w="2067" h="2022" extrusionOk="0">
                  <a:moveTo>
                    <a:pt x="212" y="55"/>
                  </a:moveTo>
                  <a:cubicBezTo>
                    <a:pt x="230" y="67"/>
                    <a:pt x="249" y="80"/>
                    <a:pt x="264" y="94"/>
                  </a:cubicBezTo>
                  <a:lnTo>
                    <a:pt x="1907" y="1517"/>
                  </a:lnTo>
                  <a:cubicBezTo>
                    <a:pt x="2002" y="1598"/>
                    <a:pt x="2066" y="1736"/>
                    <a:pt x="2066" y="1846"/>
                  </a:cubicBezTo>
                  <a:lnTo>
                    <a:pt x="2062" y="1900"/>
                  </a:lnTo>
                  <a:cubicBezTo>
                    <a:pt x="2036" y="1999"/>
                    <a:pt x="1952" y="2021"/>
                    <a:pt x="1856" y="1966"/>
                  </a:cubicBezTo>
                  <a:lnTo>
                    <a:pt x="1803" y="1931"/>
                  </a:lnTo>
                  <a:lnTo>
                    <a:pt x="159" y="508"/>
                  </a:lnTo>
                  <a:cubicBezTo>
                    <a:pt x="65" y="427"/>
                    <a:pt x="0" y="289"/>
                    <a:pt x="0" y="179"/>
                  </a:cubicBezTo>
                  <a:lnTo>
                    <a:pt x="9" y="127"/>
                  </a:lnTo>
                  <a:cubicBezTo>
                    <a:pt x="31" y="28"/>
                    <a:pt x="118" y="0"/>
                    <a:pt x="212" y="55"/>
                  </a:cubicBezTo>
                  <a:close/>
                </a:path>
              </a:pathLst>
            </a:custGeom>
            <a:solidFill>
              <a:srgbClr val="7F8D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658;p33"/>
            <p:cNvSpPr/>
            <p:nvPr/>
          </p:nvSpPr>
          <p:spPr>
            <a:xfrm>
              <a:off x="3268500" y="2298325"/>
              <a:ext cx="47075" cy="60025"/>
            </a:xfrm>
            <a:custGeom>
              <a:avLst/>
              <a:gdLst/>
              <a:ahLst/>
              <a:cxnLst/>
              <a:rect l="l" t="t" r="r" b="b"/>
              <a:pathLst>
                <a:path w="1883" h="2401" extrusionOk="0">
                  <a:moveTo>
                    <a:pt x="211" y="41"/>
                  </a:moveTo>
                  <a:cubicBezTo>
                    <a:pt x="253" y="66"/>
                    <a:pt x="289" y="99"/>
                    <a:pt x="318" y="137"/>
                  </a:cubicBezTo>
                  <a:lnTo>
                    <a:pt x="1779" y="1966"/>
                  </a:lnTo>
                  <a:cubicBezTo>
                    <a:pt x="1845" y="2051"/>
                    <a:pt x="1882" y="2151"/>
                    <a:pt x="1882" y="2235"/>
                  </a:cubicBezTo>
                  <a:lnTo>
                    <a:pt x="1852" y="2340"/>
                  </a:lnTo>
                  <a:cubicBezTo>
                    <a:pt x="1813" y="2397"/>
                    <a:pt x="1744" y="2401"/>
                    <a:pt x="1668" y="2358"/>
                  </a:cubicBezTo>
                  <a:lnTo>
                    <a:pt x="1562" y="2260"/>
                  </a:lnTo>
                  <a:lnTo>
                    <a:pt x="102" y="435"/>
                  </a:lnTo>
                  <a:cubicBezTo>
                    <a:pt x="34" y="348"/>
                    <a:pt x="0" y="249"/>
                    <a:pt x="0" y="165"/>
                  </a:cubicBezTo>
                  <a:lnTo>
                    <a:pt x="27" y="58"/>
                  </a:lnTo>
                  <a:cubicBezTo>
                    <a:pt x="69" y="3"/>
                    <a:pt x="140" y="0"/>
                    <a:pt x="211" y="41"/>
                  </a:cubicBezTo>
                  <a:close/>
                </a:path>
              </a:pathLst>
            </a:custGeom>
            <a:solidFill>
              <a:srgbClr val="7F8D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659;p33"/>
            <p:cNvSpPr/>
            <p:nvPr/>
          </p:nvSpPr>
          <p:spPr>
            <a:xfrm>
              <a:off x="3600575" y="2822825"/>
              <a:ext cx="35500" cy="67700"/>
            </a:xfrm>
            <a:custGeom>
              <a:avLst/>
              <a:gdLst/>
              <a:ahLst/>
              <a:cxnLst/>
              <a:rect l="l" t="t" r="r" b="b"/>
              <a:pathLst>
                <a:path w="1420" h="2708" extrusionOk="0">
                  <a:moveTo>
                    <a:pt x="212" y="36"/>
                  </a:moveTo>
                  <a:cubicBezTo>
                    <a:pt x="287" y="83"/>
                    <a:pt x="347" y="151"/>
                    <a:pt x="382" y="234"/>
                  </a:cubicBezTo>
                  <a:lnTo>
                    <a:pt x="1378" y="2384"/>
                  </a:lnTo>
                  <a:cubicBezTo>
                    <a:pt x="1404" y="2436"/>
                    <a:pt x="1418" y="2493"/>
                    <a:pt x="1419" y="2553"/>
                  </a:cubicBezTo>
                  <a:cubicBezTo>
                    <a:pt x="1419" y="2627"/>
                    <a:pt x="1387" y="2684"/>
                    <a:pt x="1330" y="2699"/>
                  </a:cubicBezTo>
                  <a:cubicBezTo>
                    <a:pt x="1293" y="2708"/>
                    <a:pt x="1251" y="2697"/>
                    <a:pt x="1209" y="2673"/>
                  </a:cubicBezTo>
                  <a:cubicBezTo>
                    <a:pt x="1132" y="2624"/>
                    <a:pt x="1072" y="2554"/>
                    <a:pt x="1037" y="2472"/>
                  </a:cubicBezTo>
                  <a:lnTo>
                    <a:pt x="42" y="327"/>
                  </a:lnTo>
                  <a:cubicBezTo>
                    <a:pt x="16" y="274"/>
                    <a:pt x="2" y="217"/>
                    <a:pt x="0" y="158"/>
                  </a:cubicBezTo>
                  <a:cubicBezTo>
                    <a:pt x="0" y="83"/>
                    <a:pt x="32" y="26"/>
                    <a:pt x="90" y="10"/>
                  </a:cubicBezTo>
                  <a:cubicBezTo>
                    <a:pt x="126" y="1"/>
                    <a:pt x="169" y="10"/>
                    <a:pt x="212" y="36"/>
                  </a:cubicBezTo>
                  <a:close/>
                </a:path>
              </a:pathLst>
            </a:custGeom>
            <a:solidFill>
              <a:srgbClr val="7F8D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660;p33"/>
            <p:cNvSpPr/>
            <p:nvPr/>
          </p:nvSpPr>
          <p:spPr>
            <a:xfrm>
              <a:off x="3281125" y="2283350"/>
              <a:ext cx="45050" cy="62500"/>
            </a:xfrm>
            <a:custGeom>
              <a:avLst/>
              <a:gdLst/>
              <a:ahLst/>
              <a:cxnLst/>
              <a:rect l="l" t="t" r="r" b="b"/>
              <a:pathLst>
                <a:path w="1802" h="2500" extrusionOk="0">
                  <a:moveTo>
                    <a:pt x="215" y="41"/>
                  </a:moveTo>
                  <a:cubicBezTo>
                    <a:pt x="264" y="70"/>
                    <a:pt x="305" y="110"/>
                    <a:pt x="337" y="158"/>
                  </a:cubicBezTo>
                  <a:lnTo>
                    <a:pt x="1710" y="2088"/>
                  </a:lnTo>
                  <a:cubicBezTo>
                    <a:pt x="1765" y="2161"/>
                    <a:pt x="1795" y="2249"/>
                    <a:pt x="1798" y="2341"/>
                  </a:cubicBezTo>
                  <a:cubicBezTo>
                    <a:pt x="1801" y="2382"/>
                    <a:pt x="1787" y="2426"/>
                    <a:pt x="1759" y="2458"/>
                  </a:cubicBezTo>
                  <a:cubicBezTo>
                    <a:pt x="1717" y="2499"/>
                    <a:pt x="1652" y="2497"/>
                    <a:pt x="1584" y="2458"/>
                  </a:cubicBezTo>
                  <a:cubicBezTo>
                    <a:pt x="1535" y="2430"/>
                    <a:pt x="1494" y="2391"/>
                    <a:pt x="1462" y="2343"/>
                  </a:cubicBezTo>
                  <a:lnTo>
                    <a:pt x="88" y="414"/>
                  </a:lnTo>
                  <a:cubicBezTo>
                    <a:pt x="34" y="340"/>
                    <a:pt x="4" y="252"/>
                    <a:pt x="0" y="162"/>
                  </a:cubicBezTo>
                  <a:cubicBezTo>
                    <a:pt x="0" y="113"/>
                    <a:pt x="13" y="71"/>
                    <a:pt x="39" y="43"/>
                  </a:cubicBezTo>
                  <a:cubicBezTo>
                    <a:pt x="82" y="0"/>
                    <a:pt x="148" y="3"/>
                    <a:pt x="215" y="41"/>
                  </a:cubicBezTo>
                  <a:close/>
                </a:path>
              </a:pathLst>
            </a:custGeom>
            <a:solidFill>
              <a:srgbClr val="7F8D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661;p33"/>
            <p:cNvSpPr/>
            <p:nvPr/>
          </p:nvSpPr>
          <p:spPr>
            <a:xfrm>
              <a:off x="3295600" y="2270800"/>
              <a:ext cx="42375" cy="64625"/>
            </a:xfrm>
            <a:custGeom>
              <a:avLst/>
              <a:gdLst/>
              <a:ahLst/>
              <a:cxnLst/>
              <a:rect l="l" t="t" r="r" b="b"/>
              <a:pathLst>
                <a:path w="1695" h="2585" extrusionOk="0">
                  <a:moveTo>
                    <a:pt x="214" y="39"/>
                  </a:moveTo>
                  <a:cubicBezTo>
                    <a:pt x="271" y="74"/>
                    <a:pt x="319" y="123"/>
                    <a:pt x="352" y="181"/>
                  </a:cubicBezTo>
                  <a:lnTo>
                    <a:pt x="1623" y="2197"/>
                  </a:lnTo>
                  <a:cubicBezTo>
                    <a:pt x="1668" y="2264"/>
                    <a:pt x="1693" y="2342"/>
                    <a:pt x="1695" y="2423"/>
                  </a:cubicBezTo>
                  <a:cubicBezTo>
                    <a:pt x="1695" y="2480"/>
                    <a:pt x="1679" y="2528"/>
                    <a:pt x="1644" y="2553"/>
                  </a:cubicBezTo>
                  <a:cubicBezTo>
                    <a:pt x="1603" y="2585"/>
                    <a:pt x="1541" y="2576"/>
                    <a:pt x="1484" y="2543"/>
                  </a:cubicBezTo>
                  <a:cubicBezTo>
                    <a:pt x="1426" y="2508"/>
                    <a:pt x="1378" y="2459"/>
                    <a:pt x="1343" y="2401"/>
                  </a:cubicBezTo>
                  <a:lnTo>
                    <a:pt x="73" y="385"/>
                  </a:lnTo>
                  <a:cubicBezTo>
                    <a:pt x="27" y="318"/>
                    <a:pt x="2" y="239"/>
                    <a:pt x="1" y="158"/>
                  </a:cubicBezTo>
                  <a:cubicBezTo>
                    <a:pt x="1" y="101"/>
                    <a:pt x="16" y="53"/>
                    <a:pt x="55" y="31"/>
                  </a:cubicBezTo>
                  <a:cubicBezTo>
                    <a:pt x="97" y="0"/>
                    <a:pt x="156" y="6"/>
                    <a:pt x="214" y="39"/>
                  </a:cubicBezTo>
                  <a:close/>
                </a:path>
              </a:pathLst>
            </a:custGeom>
            <a:solidFill>
              <a:srgbClr val="7F8D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662;p33"/>
            <p:cNvSpPr/>
            <p:nvPr/>
          </p:nvSpPr>
          <p:spPr>
            <a:xfrm>
              <a:off x="3311125" y="2260450"/>
              <a:ext cx="40825" cy="66750"/>
            </a:xfrm>
            <a:custGeom>
              <a:avLst/>
              <a:gdLst/>
              <a:ahLst/>
              <a:cxnLst/>
              <a:rect l="l" t="t" r="r" b="b"/>
              <a:pathLst>
                <a:path w="1633" h="2670" extrusionOk="0">
                  <a:moveTo>
                    <a:pt x="230" y="49"/>
                  </a:moveTo>
                  <a:cubicBezTo>
                    <a:pt x="296" y="89"/>
                    <a:pt x="352" y="147"/>
                    <a:pt x="389" y="216"/>
                  </a:cubicBezTo>
                  <a:lnTo>
                    <a:pt x="1553" y="2306"/>
                  </a:lnTo>
                  <a:cubicBezTo>
                    <a:pt x="1633" y="2448"/>
                    <a:pt x="1628" y="2599"/>
                    <a:pt x="1545" y="2643"/>
                  </a:cubicBezTo>
                  <a:cubicBezTo>
                    <a:pt x="1506" y="2670"/>
                    <a:pt x="1453" y="2660"/>
                    <a:pt x="1400" y="2629"/>
                  </a:cubicBezTo>
                  <a:cubicBezTo>
                    <a:pt x="1334" y="2589"/>
                    <a:pt x="1281" y="2530"/>
                    <a:pt x="1246" y="2462"/>
                  </a:cubicBezTo>
                  <a:lnTo>
                    <a:pt x="76" y="372"/>
                  </a:lnTo>
                  <a:cubicBezTo>
                    <a:pt x="18" y="269"/>
                    <a:pt x="0" y="154"/>
                    <a:pt x="35" y="85"/>
                  </a:cubicBezTo>
                  <a:cubicBezTo>
                    <a:pt x="70" y="13"/>
                    <a:pt x="145" y="0"/>
                    <a:pt x="230" y="49"/>
                  </a:cubicBezTo>
                  <a:close/>
                </a:path>
              </a:pathLst>
            </a:custGeom>
            <a:solidFill>
              <a:srgbClr val="7F8D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663;p33"/>
            <p:cNvSpPr/>
            <p:nvPr/>
          </p:nvSpPr>
          <p:spPr>
            <a:xfrm>
              <a:off x="3628800" y="2810075"/>
              <a:ext cx="41975" cy="65150"/>
            </a:xfrm>
            <a:custGeom>
              <a:avLst/>
              <a:gdLst/>
              <a:ahLst/>
              <a:cxnLst/>
              <a:rect l="l" t="t" r="r" b="b"/>
              <a:pathLst>
                <a:path w="1679" h="2606" extrusionOk="0">
                  <a:moveTo>
                    <a:pt x="235" y="40"/>
                  </a:moveTo>
                  <a:cubicBezTo>
                    <a:pt x="293" y="77"/>
                    <a:pt x="343" y="129"/>
                    <a:pt x="378" y="190"/>
                  </a:cubicBezTo>
                  <a:lnTo>
                    <a:pt x="1615" y="2234"/>
                  </a:lnTo>
                  <a:cubicBezTo>
                    <a:pt x="1654" y="2298"/>
                    <a:pt x="1676" y="2370"/>
                    <a:pt x="1679" y="2447"/>
                  </a:cubicBezTo>
                  <a:cubicBezTo>
                    <a:pt x="1679" y="2547"/>
                    <a:pt x="1629" y="2606"/>
                    <a:pt x="1552" y="2602"/>
                  </a:cubicBezTo>
                  <a:lnTo>
                    <a:pt x="1465" y="2572"/>
                  </a:lnTo>
                  <a:cubicBezTo>
                    <a:pt x="1407" y="2536"/>
                    <a:pt x="1358" y="2486"/>
                    <a:pt x="1323" y="2426"/>
                  </a:cubicBezTo>
                  <a:lnTo>
                    <a:pt x="88" y="377"/>
                  </a:lnTo>
                  <a:cubicBezTo>
                    <a:pt x="5" y="238"/>
                    <a:pt x="0" y="81"/>
                    <a:pt x="81" y="27"/>
                  </a:cubicBezTo>
                  <a:cubicBezTo>
                    <a:pt x="123" y="1"/>
                    <a:pt x="179" y="8"/>
                    <a:pt x="235" y="40"/>
                  </a:cubicBezTo>
                  <a:close/>
                </a:path>
              </a:pathLst>
            </a:custGeom>
            <a:solidFill>
              <a:srgbClr val="7F8D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664;p33"/>
            <p:cNvSpPr/>
            <p:nvPr/>
          </p:nvSpPr>
          <p:spPr>
            <a:xfrm>
              <a:off x="3641900" y="2800525"/>
              <a:ext cx="44050" cy="63300"/>
            </a:xfrm>
            <a:custGeom>
              <a:avLst/>
              <a:gdLst/>
              <a:ahLst/>
              <a:cxnLst/>
              <a:rect l="l" t="t" r="r" b="b"/>
              <a:pathLst>
                <a:path w="1762" h="2532" extrusionOk="0">
                  <a:moveTo>
                    <a:pt x="215" y="40"/>
                  </a:moveTo>
                  <a:cubicBezTo>
                    <a:pt x="267" y="72"/>
                    <a:pt x="311" y="115"/>
                    <a:pt x="345" y="165"/>
                  </a:cubicBezTo>
                  <a:lnTo>
                    <a:pt x="1680" y="2131"/>
                  </a:lnTo>
                  <a:cubicBezTo>
                    <a:pt x="1729" y="2202"/>
                    <a:pt x="1757" y="2284"/>
                    <a:pt x="1760" y="2370"/>
                  </a:cubicBezTo>
                  <a:cubicBezTo>
                    <a:pt x="1761" y="2415"/>
                    <a:pt x="1747" y="2460"/>
                    <a:pt x="1718" y="2494"/>
                  </a:cubicBezTo>
                  <a:cubicBezTo>
                    <a:pt x="1675" y="2532"/>
                    <a:pt x="1611" y="2529"/>
                    <a:pt x="1549" y="2494"/>
                  </a:cubicBezTo>
                  <a:cubicBezTo>
                    <a:pt x="1496" y="2462"/>
                    <a:pt x="1453" y="2419"/>
                    <a:pt x="1420" y="2368"/>
                  </a:cubicBezTo>
                  <a:lnTo>
                    <a:pt x="84" y="402"/>
                  </a:lnTo>
                  <a:cubicBezTo>
                    <a:pt x="33" y="331"/>
                    <a:pt x="3" y="247"/>
                    <a:pt x="1" y="161"/>
                  </a:cubicBezTo>
                  <a:cubicBezTo>
                    <a:pt x="1" y="108"/>
                    <a:pt x="16" y="65"/>
                    <a:pt x="47" y="38"/>
                  </a:cubicBezTo>
                  <a:cubicBezTo>
                    <a:pt x="90" y="1"/>
                    <a:pt x="152" y="3"/>
                    <a:pt x="215" y="40"/>
                  </a:cubicBezTo>
                  <a:close/>
                </a:path>
              </a:pathLst>
            </a:custGeom>
            <a:solidFill>
              <a:srgbClr val="7F8D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665;p33"/>
            <p:cNvSpPr/>
            <p:nvPr/>
          </p:nvSpPr>
          <p:spPr>
            <a:xfrm>
              <a:off x="3329200" y="2253475"/>
              <a:ext cx="36725" cy="67325"/>
            </a:xfrm>
            <a:custGeom>
              <a:avLst/>
              <a:gdLst/>
              <a:ahLst/>
              <a:cxnLst/>
              <a:rect l="l" t="t" r="r" b="b"/>
              <a:pathLst>
                <a:path w="1469" h="2693" extrusionOk="0">
                  <a:moveTo>
                    <a:pt x="208" y="37"/>
                  </a:moveTo>
                  <a:cubicBezTo>
                    <a:pt x="282" y="83"/>
                    <a:pt x="341" y="150"/>
                    <a:pt x="378" y="229"/>
                  </a:cubicBezTo>
                  <a:lnTo>
                    <a:pt x="1424" y="2360"/>
                  </a:lnTo>
                  <a:cubicBezTo>
                    <a:pt x="1452" y="2416"/>
                    <a:pt x="1467" y="2478"/>
                    <a:pt x="1469" y="2540"/>
                  </a:cubicBezTo>
                  <a:cubicBezTo>
                    <a:pt x="1469" y="2610"/>
                    <a:pt x="1438" y="2667"/>
                    <a:pt x="1385" y="2680"/>
                  </a:cubicBezTo>
                  <a:cubicBezTo>
                    <a:pt x="1346" y="2692"/>
                    <a:pt x="1300" y="2684"/>
                    <a:pt x="1254" y="2657"/>
                  </a:cubicBezTo>
                  <a:cubicBezTo>
                    <a:pt x="1181" y="2611"/>
                    <a:pt x="1124" y="2546"/>
                    <a:pt x="1087" y="2468"/>
                  </a:cubicBezTo>
                  <a:lnTo>
                    <a:pt x="47" y="335"/>
                  </a:lnTo>
                  <a:cubicBezTo>
                    <a:pt x="17" y="281"/>
                    <a:pt x="2" y="221"/>
                    <a:pt x="1" y="159"/>
                  </a:cubicBezTo>
                  <a:cubicBezTo>
                    <a:pt x="1" y="90"/>
                    <a:pt x="27" y="30"/>
                    <a:pt x="82" y="13"/>
                  </a:cubicBezTo>
                  <a:cubicBezTo>
                    <a:pt x="119" y="0"/>
                    <a:pt x="164" y="10"/>
                    <a:pt x="208" y="37"/>
                  </a:cubicBezTo>
                  <a:close/>
                </a:path>
              </a:pathLst>
            </a:custGeom>
            <a:solidFill>
              <a:srgbClr val="7F8D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666;p33"/>
            <p:cNvSpPr/>
            <p:nvPr/>
          </p:nvSpPr>
          <p:spPr>
            <a:xfrm>
              <a:off x="3653025" y="2788825"/>
              <a:ext cx="46225" cy="60900"/>
            </a:xfrm>
            <a:custGeom>
              <a:avLst/>
              <a:gdLst/>
              <a:ahLst/>
              <a:cxnLst/>
              <a:rect l="l" t="t" r="r" b="b"/>
              <a:pathLst>
                <a:path w="1849" h="2436" extrusionOk="0">
                  <a:moveTo>
                    <a:pt x="215" y="42"/>
                  </a:moveTo>
                  <a:cubicBezTo>
                    <a:pt x="257" y="67"/>
                    <a:pt x="294" y="101"/>
                    <a:pt x="325" y="141"/>
                  </a:cubicBezTo>
                  <a:lnTo>
                    <a:pt x="1748" y="2009"/>
                  </a:lnTo>
                  <a:cubicBezTo>
                    <a:pt x="1814" y="2094"/>
                    <a:pt x="1847" y="2193"/>
                    <a:pt x="1847" y="2271"/>
                  </a:cubicBezTo>
                  <a:cubicBezTo>
                    <a:pt x="1849" y="2311"/>
                    <a:pt x="1837" y="2352"/>
                    <a:pt x="1812" y="2384"/>
                  </a:cubicBezTo>
                  <a:cubicBezTo>
                    <a:pt x="1775" y="2435"/>
                    <a:pt x="1705" y="2435"/>
                    <a:pt x="1637" y="2396"/>
                  </a:cubicBezTo>
                  <a:cubicBezTo>
                    <a:pt x="1592" y="2369"/>
                    <a:pt x="1553" y="2332"/>
                    <a:pt x="1522" y="2290"/>
                  </a:cubicBezTo>
                  <a:lnTo>
                    <a:pt x="95" y="421"/>
                  </a:lnTo>
                  <a:cubicBezTo>
                    <a:pt x="36" y="346"/>
                    <a:pt x="3" y="255"/>
                    <a:pt x="0" y="159"/>
                  </a:cubicBezTo>
                  <a:cubicBezTo>
                    <a:pt x="0" y="116"/>
                    <a:pt x="9" y="77"/>
                    <a:pt x="31" y="50"/>
                  </a:cubicBezTo>
                  <a:cubicBezTo>
                    <a:pt x="74" y="0"/>
                    <a:pt x="144" y="0"/>
                    <a:pt x="215" y="42"/>
                  </a:cubicBezTo>
                  <a:close/>
                </a:path>
              </a:pathLst>
            </a:custGeom>
            <a:solidFill>
              <a:srgbClr val="7F8D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667;p33"/>
            <p:cNvSpPr/>
            <p:nvPr/>
          </p:nvSpPr>
          <p:spPr>
            <a:xfrm>
              <a:off x="3348125" y="2249075"/>
              <a:ext cx="33475" cy="68000"/>
            </a:xfrm>
            <a:custGeom>
              <a:avLst/>
              <a:gdLst/>
              <a:ahLst/>
              <a:cxnLst/>
              <a:rect l="l" t="t" r="r" b="b"/>
              <a:pathLst>
                <a:path w="1339" h="2720" extrusionOk="0">
                  <a:moveTo>
                    <a:pt x="211" y="33"/>
                  </a:moveTo>
                  <a:cubicBezTo>
                    <a:pt x="292" y="83"/>
                    <a:pt x="355" y="158"/>
                    <a:pt x="390" y="248"/>
                  </a:cubicBezTo>
                  <a:lnTo>
                    <a:pt x="1304" y="2414"/>
                  </a:lnTo>
                  <a:cubicBezTo>
                    <a:pt x="1325" y="2461"/>
                    <a:pt x="1337" y="2513"/>
                    <a:pt x="1339" y="2564"/>
                  </a:cubicBezTo>
                  <a:cubicBezTo>
                    <a:pt x="1339" y="2644"/>
                    <a:pt x="1304" y="2702"/>
                    <a:pt x="1243" y="2715"/>
                  </a:cubicBezTo>
                  <a:cubicBezTo>
                    <a:pt x="1202" y="2719"/>
                    <a:pt x="1162" y="2709"/>
                    <a:pt x="1128" y="2688"/>
                  </a:cubicBezTo>
                  <a:cubicBezTo>
                    <a:pt x="1056" y="2647"/>
                    <a:pt x="990" y="2570"/>
                    <a:pt x="948" y="2471"/>
                  </a:cubicBezTo>
                  <a:lnTo>
                    <a:pt x="490" y="1389"/>
                  </a:lnTo>
                  <a:lnTo>
                    <a:pt x="34" y="306"/>
                  </a:lnTo>
                  <a:cubicBezTo>
                    <a:pt x="13" y="257"/>
                    <a:pt x="1" y="206"/>
                    <a:pt x="1" y="154"/>
                  </a:cubicBezTo>
                  <a:cubicBezTo>
                    <a:pt x="1" y="75"/>
                    <a:pt x="35" y="16"/>
                    <a:pt x="95" y="4"/>
                  </a:cubicBezTo>
                  <a:cubicBezTo>
                    <a:pt x="136" y="1"/>
                    <a:pt x="178" y="11"/>
                    <a:pt x="211" y="33"/>
                  </a:cubicBezTo>
                  <a:close/>
                </a:path>
              </a:pathLst>
            </a:custGeom>
            <a:solidFill>
              <a:srgbClr val="7F8D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668;p33"/>
            <p:cNvSpPr/>
            <p:nvPr/>
          </p:nvSpPr>
          <p:spPr>
            <a:xfrm>
              <a:off x="3368200" y="2247275"/>
              <a:ext cx="29925" cy="68125"/>
            </a:xfrm>
            <a:custGeom>
              <a:avLst/>
              <a:gdLst/>
              <a:ahLst/>
              <a:cxnLst/>
              <a:rect l="l" t="t" r="r" b="b"/>
              <a:pathLst>
                <a:path w="1197" h="2725" extrusionOk="0">
                  <a:moveTo>
                    <a:pt x="211" y="30"/>
                  </a:moveTo>
                  <a:cubicBezTo>
                    <a:pt x="288" y="74"/>
                    <a:pt x="363" y="166"/>
                    <a:pt x="401" y="272"/>
                  </a:cubicBezTo>
                  <a:lnTo>
                    <a:pt x="1174" y="2448"/>
                  </a:lnTo>
                  <a:lnTo>
                    <a:pt x="1197" y="2575"/>
                  </a:lnTo>
                  <a:cubicBezTo>
                    <a:pt x="1197" y="2661"/>
                    <a:pt x="1155" y="2721"/>
                    <a:pt x="1082" y="2724"/>
                  </a:cubicBezTo>
                  <a:lnTo>
                    <a:pt x="986" y="2699"/>
                  </a:lnTo>
                  <a:cubicBezTo>
                    <a:pt x="911" y="2654"/>
                    <a:pt x="834" y="2562"/>
                    <a:pt x="799" y="2459"/>
                  </a:cubicBezTo>
                  <a:lnTo>
                    <a:pt x="23" y="276"/>
                  </a:lnTo>
                  <a:lnTo>
                    <a:pt x="1" y="154"/>
                  </a:lnTo>
                  <a:cubicBezTo>
                    <a:pt x="1" y="67"/>
                    <a:pt x="42" y="3"/>
                    <a:pt x="115" y="0"/>
                  </a:cubicBezTo>
                  <a:cubicBezTo>
                    <a:pt x="148" y="2"/>
                    <a:pt x="182" y="12"/>
                    <a:pt x="211" y="30"/>
                  </a:cubicBezTo>
                  <a:close/>
                </a:path>
              </a:pathLst>
            </a:custGeom>
            <a:solidFill>
              <a:srgbClr val="7F8D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669;p33"/>
            <p:cNvSpPr/>
            <p:nvPr/>
          </p:nvSpPr>
          <p:spPr>
            <a:xfrm>
              <a:off x="3389175" y="2248050"/>
              <a:ext cx="26525" cy="68425"/>
            </a:xfrm>
            <a:custGeom>
              <a:avLst/>
              <a:gdLst/>
              <a:ahLst/>
              <a:cxnLst/>
              <a:rect l="l" t="t" r="r" b="b"/>
              <a:pathLst>
                <a:path w="1061" h="2737" extrusionOk="0">
                  <a:moveTo>
                    <a:pt x="214" y="36"/>
                  </a:moveTo>
                  <a:cubicBezTo>
                    <a:pt x="298" y="84"/>
                    <a:pt x="376" y="187"/>
                    <a:pt x="409" y="300"/>
                  </a:cubicBezTo>
                  <a:lnTo>
                    <a:pt x="1045" y="2480"/>
                  </a:lnTo>
                  <a:lnTo>
                    <a:pt x="1060" y="2580"/>
                  </a:lnTo>
                  <a:cubicBezTo>
                    <a:pt x="1060" y="2678"/>
                    <a:pt x="1010" y="2736"/>
                    <a:pt x="926" y="2728"/>
                  </a:cubicBezTo>
                  <a:lnTo>
                    <a:pt x="845" y="2699"/>
                  </a:lnTo>
                  <a:cubicBezTo>
                    <a:pt x="762" y="2650"/>
                    <a:pt x="682" y="2547"/>
                    <a:pt x="652" y="2437"/>
                  </a:cubicBezTo>
                  <a:lnTo>
                    <a:pt x="16" y="257"/>
                  </a:lnTo>
                  <a:lnTo>
                    <a:pt x="1" y="156"/>
                  </a:lnTo>
                  <a:cubicBezTo>
                    <a:pt x="1" y="60"/>
                    <a:pt x="51" y="0"/>
                    <a:pt x="132" y="7"/>
                  </a:cubicBezTo>
                  <a:cubicBezTo>
                    <a:pt x="160" y="11"/>
                    <a:pt x="189" y="21"/>
                    <a:pt x="214" y="36"/>
                  </a:cubicBezTo>
                  <a:close/>
                </a:path>
              </a:pathLst>
            </a:custGeom>
            <a:solidFill>
              <a:srgbClr val="7F8D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670;p33"/>
            <p:cNvSpPr/>
            <p:nvPr/>
          </p:nvSpPr>
          <p:spPr>
            <a:xfrm>
              <a:off x="3662600" y="2774950"/>
              <a:ext cx="48225" cy="58425"/>
            </a:xfrm>
            <a:custGeom>
              <a:avLst/>
              <a:gdLst/>
              <a:ahLst/>
              <a:cxnLst/>
              <a:rect l="l" t="t" r="r" b="b"/>
              <a:pathLst>
                <a:path w="1929" h="2337" extrusionOk="0">
                  <a:moveTo>
                    <a:pt x="212" y="45"/>
                  </a:moveTo>
                  <a:cubicBezTo>
                    <a:pt x="249" y="66"/>
                    <a:pt x="281" y="94"/>
                    <a:pt x="307" y="126"/>
                  </a:cubicBezTo>
                  <a:lnTo>
                    <a:pt x="1815" y="1888"/>
                  </a:lnTo>
                  <a:cubicBezTo>
                    <a:pt x="1887" y="1969"/>
                    <a:pt x="1928" y="2082"/>
                    <a:pt x="1928" y="2169"/>
                  </a:cubicBezTo>
                  <a:lnTo>
                    <a:pt x="1906" y="2266"/>
                  </a:lnTo>
                  <a:cubicBezTo>
                    <a:pt x="1867" y="2331"/>
                    <a:pt x="1795" y="2337"/>
                    <a:pt x="1718" y="2293"/>
                  </a:cubicBezTo>
                  <a:lnTo>
                    <a:pt x="1619" y="2210"/>
                  </a:lnTo>
                  <a:lnTo>
                    <a:pt x="115" y="449"/>
                  </a:lnTo>
                  <a:cubicBezTo>
                    <a:pt x="42" y="364"/>
                    <a:pt x="1" y="257"/>
                    <a:pt x="1" y="169"/>
                  </a:cubicBezTo>
                  <a:lnTo>
                    <a:pt x="24" y="73"/>
                  </a:lnTo>
                  <a:cubicBezTo>
                    <a:pt x="62" y="7"/>
                    <a:pt x="136" y="0"/>
                    <a:pt x="212" y="45"/>
                  </a:cubicBezTo>
                  <a:close/>
                </a:path>
              </a:pathLst>
            </a:custGeom>
            <a:solidFill>
              <a:srgbClr val="7F8D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671;p33"/>
            <p:cNvSpPr/>
            <p:nvPr/>
          </p:nvSpPr>
          <p:spPr>
            <a:xfrm>
              <a:off x="3676675" y="2741875"/>
              <a:ext cx="51400" cy="52050"/>
            </a:xfrm>
            <a:custGeom>
              <a:avLst/>
              <a:gdLst/>
              <a:ahLst/>
              <a:cxnLst/>
              <a:rect l="l" t="t" r="r" b="b"/>
              <a:pathLst>
                <a:path w="2056" h="2082" extrusionOk="0">
                  <a:moveTo>
                    <a:pt x="214" y="54"/>
                  </a:moveTo>
                  <a:cubicBezTo>
                    <a:pt x="235" y="66"/>
                    <a:pt x="254" y="80"/>
                    <a:pt x="271" y="98"/>
                  </a:cubicBezTo>
                  <a:lnTo>
                    <a:pt x="1903" y="1588"/>
                  </a:lnTo>
                  <a:cubicBezTo>
                    <a:pt x="1994" y="1672"/>
                    <a:pt x="2055" y="1803"/>
                    <a:pt x="2055" y="1909"/>
                  </a:cubicBezTo>
                  <a:lnTo>
                    <a:pt x="2047" y="1970"/>
                  </a:lnTo>
                  <a:cubicBezTo>
                    <a:pt x="2021" y="2064"/>
                    <a:pt x="1935" y="2082"/>
                    <a:pt x="1845" y="2029"/>
                  </a:cubicBezTo>
                  <a:lnTo>
                    <a:pt x="1784" y="1984"/>
                  </a:lnTo>
                  <a:lnTo>
                    <a:pt x="153" y="498"/>
                  </a:lnTo>
                  <a:cubicBezTo>
                    <a:pt x="61" y="415"/>
                    <a:pt x="1" y="284"/>
                    <a:pt x="1" y="173"/>
                  </a:cubicBezTo>
                  <a:lnTo>
                    <a:pt x="8" y="112"/>
                  </a:lnTo>
                  <a:cubicBezTo>
                    <a:pt x="36" y="24"/>
                    <a:pt x="122" y="1"/>
                    <a:pt x="214" y="54"/>
                  </a:cubicBezTo>
                  <a:close/>
                </a:path>
              </a:pathLst>
            </a:custGeom>
            <a:solidFill>
              <a:srgbClr val="7F8D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672;p33"/>
            <p:cNvSpPr/>
            <p:nvPr/>
          </p:nvSpPr>
          <p:spPr>
            <a:xfrm>
              <a:off x="3411125" y="2251625"/>
              <a:ext cx="22625" cy="68200"/>
            </a:xfrm>
            <a:custGeom>
              <a:avLst/>
              <a:gdLst/>
              <a:ahLst/>
              <a:cxnLst/>
              <a:rect l="l" t="t" r="r" b="b"/>
              <a:pathLst>
                <a:path w="905" h="2728" extrusionOk="0">
                  <a:moveTo>
                    <a:pt x="216" y="49"/>
                  </a:moveTo>
                  <a:cubicBezTo>
                    <a:pt x="306" y="101"/>
                    <a:pt x="390" y="219"/>
                    <a:pt x="418" y="344"/>
                  </a:cubicBezTo>
                  <a:lnTo>
                    <a:pt x="893" y="2483"/>
                  </a:lnTo>
                  <a:lnTo>
                    <a:pt x="904" y="2560"/>
                  </a:lnTo>
                  <a:cubicBezTo>
                    <a:pt x="904" y="2664"/>
                    <a:pt x="843" y="2727"/>
                    <a:pt x="751" y="2705"/>
                  </a:cubicBezTo>
                  <a:lnTo>
                    <a:pt x="689" y="2678"/>
                  </a:lnTo>
                  <a:cubicBezTo>
                    <a:pt x="599" y="2625"/>
                    <a:pt x="514" y="2511"/>
                    <a:pt x="489" y="2390"/>
                  </a:cubicBezTo>
                  <a:lnTo>
                    <a:pt x="9" y="243"/>
                  </a:lnTo>
                  <a:lnTo>
                    <a:pt x="1" y="169"/>
                  </a:lnTo>
                  <a:cubicBezTo>
                    <a:pt x="1" y="65"/>
                    <a:pt x="59" y="1"/>
                    <a:pt x="154" y="24"/>
                  </a:cubicBezTo>
                  <a:cubicBezTo>
                    <a:pt x="176" y="30"/>
                    <a:pt x="196" y="38"/>
                    <a:pt x="216" y="49"/>
                  </a:cubicBezTo>
                  <a:close/>
                </a:path>
              </a:pathLst>
            </a:custGeom>
            <a:solidFill>
              <a:srgbClr val="7F8D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673;p33"/>
            <p:cNvSpPr/>
            <p:nvPr/>
          </p:nvSpPr>
          <p:spPr>
            <a:xfrm>
              <a:off x="3670475" y="2759450"/>
              <a:ext cx="49975" cy="55225"/>
            </a:xfrm>
            <a:custGeom>
              <a:avLst/>
              <a:gdLst/>
              <a:ahLst/>
              <a:cxnLst/>
              <a:rect l="l" t="t" r="r" b="b"/>
              <a:pathLst>
                <a:path w="1999" h="2209" extrusionOk="0">
                  <a:moveTo>
                    <a:pt x="214" y="49"/>
                  </a:moveTo>
                  <a:cubicBezTo>
                    <a:pt x="242" y="66"/>
                    <a:pt x="268" y="87"/>
                    <a:pt x="292" y="110"/>
                  </a:cubicBezTo>
                  <a:lnTo>
                    <a:pt x="1864" y="1734"/>
                  </a:lnTo>
                  <a:cubicBezTo>
                    <a:pt x="1949" y="1822"/>
                    <a:pt x="1998" y="1943"/>
                    <a:pt x="1998" y="2039"/>
                  </a:cubicBezTo>
                  <a:lnTo>
                    <a:pt x="1983" y="2119"/>
                  </a:lnTo>
                  <a:cubicBezTo>
                    <a:pt x="1952" y="2197"/>
                    <a:pt x="1871" y="2208"/>
                    <a:pt x="1788" y="2159"/>
                  </a:cubicBezTo>
                  <a:lnTo>
                    <a:pt x="1707" y="2101"/>
                  </a:lnTo>
                  <a:lnTo>
                    <a:pt x="134" y="471"/>
                  </a:lnTo>
                  <a:cubicBezTo>
                    <a:pt x="49" y="389"/>
                    <a:pt x="1" y="268"/>
                    <a:pt x="1" y="172"/>
                  </a:cubicBezTo>
                  <a:lnTo>
                    <a:pt x="16" y="88"/>
                  </a:lnTo>
                  <a:cubicBezTo>
                    <a:pt x="49" y="13"/>
                    <a:pt x="129" y="0"/>
                    <a:pt x="214" y="49"/>
                  </a:cubicBezTo>
                  <a:close/>
                </a:path>
              </a:pathLst>
            </a:custGeom>
            <a:solidFill>
              <a:srgbClr val="7F8D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674;p33"/>
            <p:cNvSpPr/>
            <p:nvPr/>
          </p:nvSpPr>
          <p:spPr>
            <a:xfrm>
              <a:off x="3681200" y="2722925"/>
              <a:ext cx="52250" cy="48275"/>
            </a:xfrm>
            <a:custGeom>
              <a:avLst/>
              <a:gdLst/>
              <a:ahLst/>
              <a:cxnLst/>
              <a:rect l="l" t="t" r="r" b="b"/>
              <a:pathLst>
                <a:path w="2090" h="1931" extrusionOk="0">
                  <a:moveTo>
                    <a:pt x="216" y="59"/>
                  </a:moveTo>
                  <a:cubicBezTo>
                    <a:pt x="228" y="67"/>
                    <a:pt x="241" y="76"/>
                    <a:pt x="253" y="84"/>
                  </a:cubicBezTo>
                  <a:lnTo>
                    <a:pt x="1919" y="1415"/>
                  </a:lnTo>
                  <a:cubicBezTo>
                    <a:pt x="2018" y="1495"/>
                    <a:pt x="2089" y="1637"/>
                    <a:pt x="2089" y="1751"/>
                  </a:cubicBezTo>
                  <a:lnTo>
                    <a:pt x="2085" y="1797"/>
                  </a:lnTo>
                  <a:cubicBezTo>
                    <a:pt x="2067" y="1900"/>
                    <a:pt x="1975" y="1931"/>
                    <a:pt x="1876" y="1872"/>
                  </a:cubicBezTo>
                  <a:lnTo>
                    <a:pt x="1837" y="1847"/>
                  </a:lnTo>
                  <a:lnTo>
                    <a:pt x="172" y="516"/>
                  </a:lnTo>
                  <a:cubicBezTo>
                    <a:pt x="69" y="435"/>
                    <a:pt x="1" y="294"/>
                    <a:pt x="1" y="180"/>
                  </a:cubicBezTo>
                  <a:lnTo>
                    <a:pt x="5" y="134"/>
                  </a:lnTo>
                  <a:cubicBezTo>
                    <a:pt x="25" y="28"/>
                    <a:pt x="112" y="0"/>
                    <a:pt x="216" y="59"/>
                  </a:cubicBezTo>
                  <a:close/>
                </a:path>
              </a:pathLst>
            </a:custGeom>
            <a:solidFill>
              <a:srgbClr val="7F8D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675;p33"/>
            <p:cNvSpPr/>
            <p:nvPr/>
          </p:nvSpPr>
          <p:spPr>
            <a:xfrm>
              <a:off x="3433600" y="2257975"/>
              <a:ext cx="18775" cy="67525"/>
            </a:xfrm>
            <a:custGeom>
              <a:avLst/>
              <a:gdLst/>
              <a:ahLst/>
              <a:cxnLst/>
              <a:rect l="l" t="t" r="r" b="b"/>
              <a:pathLst>
                <a:path w="751" h="2701" extrusionOk="0">
                  <a:moveTo>
                    <a:pt x="214" y="55"/>
                  </a:moveTo>
                  <a:cubicBezTo>
                    <a:pt x="312" y="112"/>
                    <a:pt x="401" y="244"/>
                    <a:pt x="421" y="372"/>
                  </a:cubicBezTo>
                  <a:lnTo>
                    <a:pt x="747" y="2475"/>
                  </a:lnTo>
                  <a:lnTo>
                    <a:pt x="751" y="2525"/>
                  </a:lnTo>
                  <a:cubicBezTo>
                    <a:pt x="751" y="2639"/>
                    <a:pt x="681" y="2700"/>
                    <a:pt x="578" y="2667"/>
                  </a:cubicBezTo>
                  <a:lnTo>
                    <a:pt x="540" y="2650"/>
                  </a:lnTo>
                  <a:cubicBezTo>
                    <a:pt x="440" y="2593"/>
                    <a:pt x="349" y="2456"/>
                    <a:pt x="331" y="2331"/>
                  </a:cubicBezTo>
                  <a:lnTo>
                    <a:pt x="4" y="225"/>
                  </a:lnTo>
                  <a:lnTo>
                    <a:pt x="1" y="173"/>
                  </a:lnTo>
                  <a:cubicBezTo>
                    <a:pt x="1" y="60"/>
                    <a:pt x="73" y="0"/>
                    <a:pt x="172" y="37"/>
                  </a:cubicBezTo>
                  <a:cubicBezTo>
                    <a:pt x="186" y="41"/>
                    <a:pt x="200" y="48"/>
                    <a:pt x="214" y="55"/>
                  </a:cubicBezTo>
                  <a:close/>
                </a:path>
              </a:pathLst>
            </a:custGeom>
            <a:solidFill>
              <a:srgbClr val="7F8D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676;p33"/>
            <p:cNvSpPr/>
            <p:nvPr/>
          </p:nvSpPr>
          <p:spPr>
            <a:xfrm>
              <a:off x="3684000" y="2702525"/>
              <a:ext cx="52775" cy="44300"/>
            </a:xfrm>
            <a:custGeom>
              <a:avLst/>
              <a:gdLst/>
              <a:ahLst/>
              <a:cxnLst/>
              <a:rect l="l" t="t" r="r" b="b"/>
              <a:pathLst>
                <a:path w="2111" h="1772" extrusionOk="0">
                  <a:moveTo>
                    <a:pt x="207" y="64"/>
                  </a:moveTo>
                  <a:cubicBezTo>
                    <a:pt x="216" y="68"/>
                    <a:pt x="226" y="73"/>
                    <a:pt x="235" y="80"/>
                  </a:cubicBezTo>
                  <a:lnTo>
                    <a:pt x="1920" y="1233"/>
                  </a:lnTo>
                  <a:cubicBezTo>
                    <a:pt x="2031" y="1311"/>
                    <a:pt x="2111" y="1462"/>
                    <a:pt x="2109" y="1584"/>
                  </a:cubicBezTo>
                  <a:lnTo>
                    <a:pt x="2109" y="1607"/>
                  </a:lnTo>
                  <a:cubicBezTo>
                    <a:pt x="2098" y="1728"/>
                    <a:pt x="2005" y="1771"/>
                    <a:pt x="1900" y="1710"/>
                  </a:cubicBezTo>
                  <a:lnTo>
                    <a:pt x="1877" y="1692"/>
                  </a:lnTo>
                  <a:lnTo>
                    <a:pt x="191" y="539"/>
                  </a:lnTo>
                  <a:cubicBezTo>
                    <a:pt x="81" y="466"/>
                    <a:pt x="0" y="310"/>
                    <a:pt x="2" y="188"/>
                  </a:cubicBezTo>
                  <a:lnTo>
                    <a:pt x="2" y="165"/>
                  </a:lnTo>
                  <a:cubicBezTo>
                    <a:pt x="12" y="47"/>
                    <a:pt x="98" y="1"/>
                    <a:pt x="207" y="64"/>
                  </a:cubicBezTo>
                  <a:close/>
                </a:path>
              </a:pathLst>
            </a:custGeom>
            <a:solidFill>
              <a:srgbClr val="7F8D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677;p33"/>
            <p:cNvSpPr/>
            <p:nvPr/>
          </p:nvSpPr>
          <p:spPr>
            <a:xfrm>
              <a:off x="3456475" y="2267200"/>
              <a:ext cx="14875" cy="66150"/>
            </a:xfrm>
            <a:custGeom>
              <a:avLst/>
              <a:gdLst/>
              <a:ahLst/>
              <a:cxnLst/>
              <a:rect l="l" t="t" r="r" b="b"/>
              <a:pathLst>
                <a:path w="595" h="2646" extrusionOk="0">
                  <a:moveTo>
                    <a:pt x="214" y="61"/>
                  </a:moveTo>
                  <a:cubicBezTo>
                    <a:pt x="322" y="123"/>
                    <a:pt x="414" y="268"/>
                    <a:pt x="424" y="398"/>
                  </a:cubicBezTo>
                  <a:lnTo>
                    <a:pt x="594" y="2437"/>
                  </a:lnTo>
                  <a:lnTo>
                    <a:pt x="594" y="2464"/>
                  </a:lnTo>
                  <a:cubicBezTo>
                    <a:pt x="594" y="2586"/>
                    <a:pt x="513" y="2645"/>
                    <a:pt x="402" y="2595"/>
                  </a:cubicBezTo>
                  <a:lnTo>
                    <a:pt x="380" y="2585"/>
                  </a:lnTo>
                  <a:cubicBezTo>
                    <a:pt x="272" y="2524"/>
                    <a:pt x="182" y="2375"/>
                    <a:pt x="170" y="2245"/>
                  </a:cubicBezTo>
                  <a:lnTo>
                    <a:pt x="5" y="208"/>
                  </a:lnTo>
                  <a:lnTo>
                    <a:pt x="0" y="181"/>
                  </a:lnTo>
                  <a:cubicBezTo>
                    <a:pt x="0" y="58"/>
                    <a:pt x="85" y="1"/>
                    <a:pt x="193" y="49"/>
                  </a:cubicBezTo>
                  <a:cubicBezTo>
                    <a:pt x="200" y="52"/>
                    <a:pt x="207" y="56"/>
                    <a:pt x="214" y="61"/>
                  </a:cubicBezTo>
                  <a:close/>
                </a:path>
              </a:pathLst>
            </a:custGeom>
            <a:solidFill>
              <a:srgbClr val="7F8D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678;p33"/>
            <p:cNvSpPr/>
            <p:nvPr/>
          </p:nvSpPr>
          <p:spPr>
            <a:xfrm>
              <a:off x="3324050" y="2337450"/>
              <a:ext cx="324400" cy="470800"/>
            </a:xfrm>
            <a:custGeom>
              <a:avLst/>
              <a:gdLst/>
              <a:ahLst/>
              <a:cxnLst/>
              <a:rect l="l" t="t" r="r" b="b"/>
              <a:pathLst>
                <a:path w="12976" h="18832" extrusionOk="0">
                  <a:moveTo>
                    <a:pt x="5947" y="1591"/>
                  </a:moveTo>
                  <a:lnTo>
                    <a:pt x="5943" y="2840"/>
                  </a:lnTo>
                  <a:cubicBezTo>
                    <a:pt x="3230" y="1598"/>
                    <a:pt x="1106" y="3010"/>
                    <a:pt x="1096" y="6215"/>
                  </a:cubicBezTo>
                  <a:cubicBezTo>
                    <a:pt x="1086" y="9634"/>
                    <a:pt x="3494" y="13802"/>
                    <a:pt x="6468" y="15520"/>
                  </a:cubicBezTo>
                  <a:cubicBezTo>
                    <a:pt x="9449" y="17240"/>
                    <a:pt x="11867" y="15857"/>
                    <a:pt x="11877" y="12439"/>
                  </a:cubicBezTo>
                  <a:cubicBezTo>
                    <a:pt x="11885" y="9283"/>
                    <a:pt x="9844" y="5500"/>
                    <a:pt x="7195" y="3581"/>
                  </a:cubicBezTo>
                  <a:lnTo>
                    <a:pt x="7197" y="2322"/>
                  </a:lnTo>
                  <a:cubicBezTo>
                    <a:pt x="10451" y="4600"/>
                    <a:pt x="12975" y="9222"/>
                    <a:pt x="12964" y="13066"/>
                  </a:cubicBezTo>
                  <a:cubicBezTo>
                    <a:pt x="12952" y="17174"/>
                    <a:pt x="10044" y="18832"/>
                    <a:pt x="6465" y="16766"/>
                  </a:cubicBezTo>
                  <a:cubicBezTo>
                    <a:pt x="2891" y="14701"/>
                    <a:pt x="0" y="9696"/>
                    <a:pt x="13" y="5589"/>
                  </a:cubicBezTo>
                  <a:cubicBezTo>
                    <a:pt x="24" y="1697"/>
                    <a:pt x="2631" y="1"/>
                    <a:pt x="5947" y="1591"/>
                  </a:cubicBezTo>
                  <a:close/>
                </a:path>
              </a:pathLst>
            </a:custGeom>
            <a:solidFill>
              <a:srgbClr val="FFFFFF">
                <a:alpha val="38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679;p33"/>
            <p:cNvSpPr/>
            <p:nvPr/>
          </p:nvSpPr>
          <p:spPr>
            <a:xfrm>
              <a:off x="3684950" y="2680925"/>
              <a:ext cx="52950" cy="40075"/>
            </a:xfrm>
            <a:custGeom>
              <a:avLst/>
              <a:gdLst/>
              <a:ahLst/>
              <a:cxnLst/>
              <a:rect l="l" t="t" r="r" b="b"/>
              <a:pathLst>
                <a:path w="2118" h="1603" extrusionOk="0">
                  <a:moveTo>
                    <a:pt x="1908" y="1046"/>
                  </a:moveTo>
                  <a:cubicBezTo>
                    <a:pt x="2023" y="1113"/>
                    <a:pt x="2117" y="1277"/>
                    <a:pt x="2117" y="1413"/>
                  </a:cubicBezTo>
                  <a:cubicBezTo>
                    <a:pt x="2117" y="1548"/>
                    <a:pt x="2021" y="1602"/>
                    <a:pt x="1907" y="1537"/>
                  </a:cubicBezTo>
                  <a:lnTo>
                    <a:pt x="209" y="557"/>
                  </a:lnTo>
                  <a:cubicBezTo>
                    <a:pt x="95" y="491"/>
                    <a:pt x="0" y="325"/>
                    <a:pt x="0" y="190"/>
                  </a:cubicBezTo>
                  <a:cubicBezTo>
                    <a:pt x="0" y="55"/>
                    <a:pt x="96" y="1"/>
                    <a:pt x="211" y="66"/>
                  </a:cubicBezTo>
                  <a:close/>
                </a:path>
              </a:pathLst>
            </a:custGeom>
            <a:solidFill>
              <a:srgbClr val="7F8D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680;p33"/>
            <p:cNvSpPr/>
            <p:nvPr/>
          </p:nvSpPr>
          <p:spPr>
            <a:xfrm>
              <a:off x="3479750" y="2278875"/>
              <a:ext cx="10750" cy="64500"/>
            </a:xfrm>
            <a:custGeom>
              <a:avLst/>
              <a:gdLst/>
              <a:ahLst/>
              <a:cxnLst/>
              <a:rect l="l" t="t" r="r" b="b"/>
              <a:pathLst>
                <a:path w="430" h="2580" extrusionOk="0">
                  <a:moveTo>
                    <a:pt x="211" y="69"/>
                  </a:moveTo>
                  <a:cubicBezTo>
                    <a:pt x="329" y="137"/>
                    <a:pt x="424" y="302"/>
                    <a:pt x="424" y="434"/>
                  </a:cubicBezTo>
                  <a:lnTo>
                    <a:pt x="430" y="2391"/>
                  </a:lnTo>
                  <a:cubicBezTo>
                    <a:pt x="430" y="2522"/>
                    <a:pt x="338" y="2579"/>
                    <a:pt x="219" y="2515"/>
                  </a:cubicBezTo>
                  <a:cubicBezTo>
                    <a:pt x="101" y="2447"/>
                    <a:pt x="6" y="2283"/>
                    <a:pt x="6" y="2146"/>
                  </a:cubicBezTo>
                  <a:lnTo>
                    <a:pt x="1" y="193"/>
                  </a:lnTo>
                  <a:cubicBezTo>
                    <a:pt x="1" y="58"/>
                    <a:pt x="93" y="1"/>
                    <a:pt x="211" y="69"/>
                  </a:cubicBezTo>
                  <a:close/>
                </a:path>
              </a:pathLst>
            </a:custGeom>
            <a:solidFill>
              <a:srgbClr val="7F8D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681;p33"/>
            <p:cNvSpPr/>
            <p:nvPr/>
          </p:nvSpPr>
          <p:spPr>
            <a:xfrm>
              <a:off x="3499050" y="2293225"/>
              <a:ext cx="14400" cy="61925"/>
            </a:xfrm>
            <a:custGeom>
              <a:avLst/>
              <a:gdLst/>
              <a:ahLst/>
              <a:cxnLst/>
              <a:rect l="l" t="t" r="r" b="b"/>
              <a:pathLst>
                <a:path w="576" h="2477" extrusionOk="0">
                  <a:moveTo>
                    <a:pt x="360" y="65"/>
                  </a:moveTo>
                  <a:cubicBezTo>
                    <a:pt x="367" y="69"/>
                    <a:pt x="374" y="73"/>
                    <a:pt x="381" y="79"/>
                  </a:cubicBezTo>
                  <a:cubicBezTo>
                    <a:pt x="491" y="156"/>
                    <a:pt x="575" y="309"/>
                    <a:pt x="575" y="432"/>
                  </a:cubicBezTo>
                  <a:lnTo>
                    <a:pt x="575" y="454"/>
                  </a:lnTo>
                  <a:lnTo>
                    <a:pt x="425" y="2316"/>
                  </a:lnTo>
                  <a:cubicBezTo>
                    <a:pt x="416" y="2439"/>
                    <a:pt x="321" y="2477"/>
                    <a:pt x="214" y="2414"/>
                  </a:cubicBezTo>
                  <a:lnTo>
                    <a:pt x="195" y="2403"/>
                  </a:lnTo>
                  <a:cubicBezTo>
                    <a:pt x="84" y="2330"/>
                    <a:pt x="1" y="2173"/>
                    <a:pt x="1" y="2050"/>
                  </a:cubicBezTo>
                  <a:lnTo>
                    <a:pt x="1" y="2028"/>
                  </a:lnTo>
                  <a:lnTo>
                    <a:pt x="151" y="170"/>
                  </a:lnTo>
                  <a:cubicBezTo>
                    <a:pt x="162" y="48"/>
                    <a:pt x="249" y="1"/>
                    <a:pt x="360" y="65"/>
                  </a:cubicBezTo>
                  <a:close/>
                </a:path>
              </a:pathLst>
            </a:custGeom>
            <a:solidFill>
              <a:srgbClr val="7F8D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682;p33"/>
            <p:cNvSpPr/>
            <p:nvPr/>
          </p:nvSpPr>
          <p:spPr>
            <a:xfrm>
              <a:off x="3682175" y="2640400"/>
              <a:ext cx="52525" cy="31050"/>
            </a:xfrm>
            <a:custGeom>
              <a:avLst/>
              <a:gdLst/>
              <a:ahLst/>
              <a:cxnLst/>
              <a:rect l="l" t="t" r="r" b="b"/>
              <a:pathLst>
                <a:path w="2101" h="1242" extrusionOk="0">
                  <a:moveTo>
                    <a:pt x="1888" y="696"/>
                  </a:moveTo>
                  <a:cubicBezTo>
                    <a:pt x="1989" y="755"/>
                    <a:pt x="2079" y="890"/>
                    <a:pt x="2096" y="1017"/>
                  </a:cubicBezTo>
                  <a:lnTo>
                    <a:pt x="2100" y="1064"/>
                  </a:lnTo>
                  <a:cubicBezTo>
                    <a:pt x="2100" y="1177"/>
                    <a:pt x="2026" y="1241"/>
                    <a:pt x="1920" y="1201"/>
                  </a:cubicBezTo>
                  <a:lnTo>
                    <a:pt x="249" y="562"/>
                  </a:lnTo>
                  <a:lnTo>
                    <a:pt x="210" y="544"/>
                  </a:lnTo>
                  <a:cubicBezTo>
                    <a:pt x="111" y="487"/>
                    <a:pt x="20" y="350"/>
                    <a:pt x="1" y="216"/>
                  </a:cubicBezTo>
                  <a:lnTo>
                    <a:pt x="1" y="177"/>
                  </a:lnTo>
                  <a:cubicBezTo>
                    <a:pt x="1" y="63"/>
                    <a:pt x="75" y="0"/>
                    <a:pt x="178" y="38"/>
                  </a:cubicBezTo>
                  <a:lnTo>
                    <a:pt x="1853" y="681"/>
                  </a:lnTo>
                  <a:cubicBezTo>
                    <a:pt x="1865" y="685"/>
                    <a:pt x="1877" y="690"/>
                    <a:pt x="1888" y="696"/>
                  </a:cubicBezTo>
                  <a:close/>
                </a:path>
              </a:pathLst>
            </a:custGeom>
            <a:solidFill>
              <a:srgbClr val="7F8D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683;p33"/>
            <p:cNvSpPr/>
            <p:nvPr/>
          </p:nvSpPr>
          <p:spPr>
            <a:xfrm>
              <a:off x="3678150" y="2616625"/>
              <a:ext cx="51550" cy="25750"/>
            </a:xfrm>
            <a:custGeom>
              <a:avLst/>
              <a:gdLst/>
              <a:ahLst/>
              <a:cxnLst/>
              <a:rect l="l" t="t" r="r" b="b"/>
              <a:pathLst>
                <a:path w="2062" h="1030" extrusionOk="0">
                  <a:moveTo>
                    <a:pt x="1853" y="493"/>
                  </a:moveTo>
                  <a:cubicBezTo>
                    <a:pt x="1946" y="546"/>
                    <a:pt x="2033" y="670"/>
                    <a:pt x="2058" y="795"/>
                  </a:cubicBezTo>
                  <a:lnTo>
                    <a:pt x="2062" y="859"/>
                  </a:lnTo>
                  <a:cubicBezTo>
                    <a:pt x="2062" y="968"/>
                    <a:pt x="2001" y="1029"/>
                    <a:pt x="1904" y="1004"/>
                  </a:cubicBezTo>
                  <a:lnTo>
                    <a:pt x="266" y="560"/>
                  </a:lnTo>
                  <a:lnTo>
                    <a:pt x="214" y="537"/>
                  </a:lnTo>
                  <a:cubicBezTo>
                    <a:pt x="119" y="483"/>
                    <a:pt x="35" y="363"/>
                    <a:pt x="9" y="239"/>
                  </a:cubicBezTo>
                  <a:lnTo>
                    <a:pt x="0" y="169"/>
                  </a:lnTo>
                  <a:cubicBezTo>
                    <a:pt x="0" y="65"/>
                    <a:pt x="66" y="1"/>
                    <a:pt x="162" y="30"/>
                  </a:cubicBezTo>
                  <a:lnTo>
                    <a:pt x="1800" y="471"/>
                  </a:lnTo>
                  <a:cubicBezTo>
                    <a:pt x="1818" y="476"/>
                    <a:pt x="1836" y="483"/>
                    <a:pt x="1853" y="493"/>
                  </a:cubicBezTo>
                  <a:close/>
                </a:path>
              </a:pathLst>
            </a:custGeom>
            <a:solidFill>
              <a:srgbClr val="7F8D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684;p33"/>
            <p:cNvSpPr/>
            <p:nvPr/>
          </p:nvSpPr>
          <p:spPr>
            <a:xfrm>
              <a:off x="3536800" y="2329475"/>
              <a:ext cx="22225" cy="55025"/>
            </a:xfrm>
            <a:custGeom>
              <a:avLst/>
              <a:gdLst/>
              <a:ahLst/>
              <a:cxnLst/>
              <a:rect l="l" t="t" r="r" b="b"/>
              <a:pathLst>
                <a:path w="889" h="2201" extrusionOk="0">
                  <a:moveTo>
                    <a:pt x="676" y="52"/>
                  </a:moveTo>
                  <a:cubicBezTo>
                    <a:pt x="696" y="63"/>
                    <a:pt x="714" y="77"/>
                    <a:pt x="732" y="93"/>
                  </a:cubicBezTo>
                  <a:cubicBezTo>
                    <a:pt x="827" y="179"/>
                    <a:pt x="888" y="310"/>
                    <a:pt x="887" y="416"/>
                  </a:cubicBezTo>
                  <a:lnTo>
                    <a:pt x="880" y="477"/>
                  </a:lnTo>
                  <a:lnTo>
                    <a:pt x="416" y="2089"/>
                  </a:lnTo>
                  <a:cubicBezTo>
                    <a:pt x="389" y="2178"/>
                    <a:pt x="306" y="2200"/>
                    <a:pt x="209" y="2145"/>
                  </a:cubicBezTo>
                  <a:lnTo>
                    <a:pt x="152" y="2103"/>
                  </a:lnTo>
                  <a:cubicBezTo>
                    <a:pt x="62" y="2025"/>
                    <a:pt x="0" y="1888"/>
                    <a:pt x="0" y="1784"/>
                  </a:cubicBezTo>
                  <a:lnTo>
                    <a:pt x="9" y="1722"/>
                  </a:lnTo>
                  <a:lnTo>
                    <a:pt x="472" y="109"/>
                  </a:lnTo>
                  <a:cubicBezTo>
                    <a:pt x="498" y="19"/>
                    <a:pt x="584" y="1"/>
                    <a:pt x="676" y="52"/>
                  </a:cubicBezTo>
                  <a:close/>
                </a:path>
              </a:pathLst>
            </a:custGeom>
            <a:solidFill>
              <a:srgbClr val="7F8D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685;p33"/>
            <p:cNvSpPr/>
            <p:nvPr/>
          </p:nvSpPr>
          <p:spPr>
            <a:xfrm>
              <a:off x="3125350" y="2083000"/>
              <a:ext cx="720475" cy="1010775"/>
            </a:xfrm>
            <a:custGeom>
              <a:avLst/>
              <a:gdLst/>
              <a:ahLst/>
              <a:cxnLst/>
              <a:rect l="l" t="t" r="r" b="b"/>
              <a:pathLst>
                <a:path w="28819" h="40431" extrusionOk="0">
                  <a:moveTo>
                    <a:pt x="27800" y="29004"/>
                  </a:moveTo>
                  <a:lnTo>
                    <a:pt x="28818" y="29592"/>
                  </a:lnTo>
                  <a:cubicBezTo>
                    <a:pt x="28028" y="37482"/>
                    <a:pt x="21871" y="40430"/>
                    <a:pt x="14418" y="36126"/>
                  </a:cubicBezTo>
                  <a:cubicBezTo>
                    <a:pt x="6442" y="31520"/>
                    <a:pt x="0" y="20364"/>
                    <a:pt x="27" y="11199"/>
                  </a:cubicBezTo>
                  <a:cubicBezTo>
                    <a:pt x="48" y="3831"/>
                    <a:pt x="4242" y="0"/>
                    <a:pt x="10031" y="1174"/>
                  </a:cubicBezTo>
                  <a:lnTo>
                    <a:pt x="10028" y="2353"/>
                  </a:lnTo>
                  <a:cubicBezTo>
                    <a:pt x="4783" y="1444"/>
                    <a:pt x="1000" y="5014"/>
                    <a:pt x="980" y="11750"/>
                  </a:cubicBezTo>
                  <a:cubicBezTo>
                    <a:pt x="956" y="20275"/>
                    <a:pt x="6971" y="30699"/>
                    <a:pt x="14391" y="34983"/>
                  </a:cubicBezTo>
                  <a:cubicBezTo>
                    <a:pt x="21294" y="38968"/>
                    <a:pt x="27013" y="36260"/>
                    <a:pt x="27800" y="29004"/>
                  </a:cubicBezTo>
                  <a:close/>
                </a:path>
              </a:pathLst>
            </a:custGeom>
            <a:solidFill>
              <a:srgbClr val="FFFFFF">
                <a:alpha val="38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686;p33"/>
            <p:cNvSpPr/>
            <p:nvPr/>
          </p:nvSpPr>
          <p:spPr>
            <a:xfrm>
              <a:off x="3672400" y="2592625"/>
              <a:ext cx="50400" cy="19950"/>
            </a:xfrm>
            <a:custGeom>
              <a:avLst/>
              <a:gdLst/>
              <a:ahLst/>
              <a:cxnLst/>
              <a:rect l="l" t="t" r="r" b="b"/>
              <a:pathLst>
                <a:path w="2016" h="798" extrusionOk="0">
                  <a:moveTo>
                    <a:pt x="1805" y="275"/>
                  </a:moveTo>
                  <a:cubicBezTo>
                    <a:pt x="1892" y="325"/>
                    <a:pt x="1973" y="432"/>
                    <a:pt x="2005" y="547"/>
                  </a:cubicBezTo>
                  <a:lnTo>
                    <a:pt x="2016" y="642"/>
                  </a:lnTo>
                  <a:cubicBezTo>
                    <a:pt x="2016" y="738"/>
                    <a:pt x="1963" y="798"/>
                    <a:pt x="1878" y="789"/>
                  </a:cubicBezTo>
                  <a:lnTo>
                    <a:pt x="286" y="551"/>
                  </a:lnTo>
                  <a:lnTo>
                    <a:pt x="214" y="526"/>
                  </a:lnTo>
                  <a:cubicBezTo>
                    <a:pt x="126" y="476"/>
                    <a:pt x="45" y="368"/>
                    <a:pt x="16" y="254"/>
                  </a:cubicBezTo>
                  <a:lnTo>
                    <a:pt x="0" y="158"/>
                  </a:lnTo>
                  <a:cubicBezTo>
                    <a:pt x="0" y="62"/>
                    <a:pt x="55" y="0"/>
                    <a:pt x="142" y="11"/>
                  </a:cubicBezTo>
                  <a:lnTo>
                    <a:pt x="1732" y="247"/>
                  </a:lnTo>
                  <a:cubicBezTo>
                    <a:pt x="1758" y="253"/>
                    <a:pt x="1783" y="261"/>
                    <a:pt x="1805" y="275"/>
                  </a:cubicBezTo>
                  <a:close/>
                </a:path>
              </a:pathLst>
            </a:custGeom>
            <a:solidFill>
              <a:srgbClr val="7F8D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687;p33"/>
            <p:cNvSpPr/>
            <p:nvPr/>
          </p:nvSpPr>
          <p:spPr>
            <a:xfrm>
              <a:off x="3555000" y="2350575"/>
              <a:ext cx="25900" cy="51350"/>
            </a:xfrm>
            <a:custGeom>
              <a:avLst/>
              <a:gdLst/>
              <a:ahLst/>
              <a:cxnLst/>
              <a:rect l="l" t="t" r="r" b="b"/>
              <a:pathLst>
                <a:path w="1036" h="2054" extrusionOk="0">
                  <a:moveTo>
                    <a:pt x="824" y="49"/>
                  </a:moveTo>
                  <a:cubicBezTo>
                    <a:pt x="852" y="66"/>
                    <a:pt x="877" y="85"/>
                    <a:pt x="899" y="109"/>
                  </a:cubicBezTo>
                  <a:cubicBezTo>
                    <a:pt x="983" y="192"/>
                    <a:pt x="1036" y="319"/>
                    <a:pt x="1036" y="417"/>
                  </a:cubicBezTo>
                  <a:lnTo>
                    <a:pt x="1020" y="495"/>
                  </a:lnTo>
                  <a:lnTo>
                    <a:pt x="408" y="1960"/>
                  </a:lnTo>
                  <a:cubicBezTo>
                    <a:pt x="378" y="2038"/>
                    <a:pt x="297" y="2053"/>
                    <a:pt x="209" y="2003"/>
                  </a:cubicBezTo>
                  <a:lnTo>
                    <a:pt x="138" y="1943"/>
                  </a:lnTo>
                  <a:cubicBezTo>
                    <a:pt x="50" y="1858"/>
                    <a:pt x="0" y="1737"/>
                    <a:pt x="0" y="1637"/>
                  </a:cubicBezTo>
                  <a:lnTo>
                    <a:pt x="13" y="1556"/>
                  </a:lnTo>
                  <a:lnTo>
                    <a:pt x="316" y="827"/>
                  </a:lnTo>
                  <a:lnTo>
                    <a:pt x="625" y="91"/>
                  </a:lnTo>
                  <a:cubicBezTo>
                    <a:pt x="657" y="11"/>
                    <a:pt x="739" y="0"/>
                    <a:pt x="824" y="49"/>
                  </a:cubicBezTo>
                  <a:close/>
                </a:path>
              </a:pathLst>
            </a:custGeom>
            <a:solidFill>
              <a:srgbClr val="7F8D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688;p33"/>
            <p:cNvSpPr/>
            <p:nvPr/>
          </p:nvSpPr>
          <p:spPr>
            <a:xfrm>
              <a:off x="3664925" y="2568100"/>
              <a:ext cx="48925" cy="14625"/>
            </a:xfrm>
            <a:custGeom>
              <a:avLst/>
              <a:gdLst/>
              <a:ahLst/>
              <a:cxnLst/>
              <a:rect l="l" t="t" r="r" b="b"/>
              <a:pathLst>
                <a:path w="1957" h="585" extrusionOk="0">
                  <a:moveTo>
                    <a:pt x="1742" y="64"/>
                  </a:moveTo>
                  <a:cubicBezTo>
                    <a:pt x="1821" y="112"/>
                    <a:pt x="1897" y="206"/>
                    <a:pt x="1933" y="312"/>
                  </a:cubicBezTo>
                  <a:lnTo>
                    <a:pt x="1957" y="431"/>
                  </a:lnTo>
                  <a:cubicBezTo>
                    <a:pt x="1957" y="523"/>
                    <a:pt x="1909" y="584"/>
                    <a:pt x="1834" y="584"/>
                  </a:cubicBezTo>
                  <a:lnTo>
                    <a:pt x="306" y="549"/>
                  </a:lnTo>
                  <a:lnTo>
                    <a:pt x="214" y="519"/>
                  </a:lnTo>
                  <a:cubicBezTo>
                    <a:pt x="135" y="473"/>
                    <a:pt x="62" y="382"/>
                    <a:pt x="23" y="272"/>
                  </a:cubicBezTo>
                  <a:lnTo>
                    <a:pt x="1" y="153"/>
                  </a:lnTo>
                  <a:cubicBezTo>
                    <a:pt x="1" y="61"/>
                    <a:pt x="47" y="0"/>
                    <a:pt x="124" y="6"/>
                  </a:cubicBezTo>
                  <a:lnTo>
                    <a:pt x="1651" y="36"/>
                  </a:lnTo>
                  <a:cubicBezTo>
                    <a:pt x="1683" y="38"/>
                    <a:pt x="1714" y="47"/>
                    <a:pt x="1742" y="64"/>
                  </a:cubicBezTo>
                  <a:close/>
                </a:path>
              </a:pathLst>
            </a:custGeom>
            <a:solidFill>
              <a:srgbClr val="7F8D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689;p33"/>
            <p:cNvSpPr/>
            <p:nvPr/>
          </p:nvSpPr>
          <p:spPr>
            <a:xfrm>
              <a:off x="3655800" y="2539225"/>
              <a:ext cx="46925" cy="17950"/>
            </a:xfrm>
            <a:custGeom>
              <a:avLst/>
              <a:gdLst/>
              <a:ahLst/>
              <a:cxnLst/>
              <a:rect l="l" t="t" r="r" b="b"/>
              <a:pathLst>
                <a:path w="1877" h="718" extrusionOk="0">
                  <a:moveTo>
                    <a:pt x="1668" y="31"/>
                  </a:moveTo>
                  <a:cubicBezTo>
                    <a:pt x="1738" y="72"/>
                    <a:pt x="1807" y="153"/>
                    <a:pt x="1846" y="250"/>
                  </a:cubicBezTo>
                  <a:lnTo>
                    <a:pt x="1877" y="395"/>
                  </a:lnTo>
                  <a:cubicBezTo>
                    <a:pt x="1877" y="478"/>
                    <a:pt x="1838" y="535"/>
                    <a:pt x="1772" y="546"/>
                  </a:cubicBezTo>
                  <a:lnTo>
                    <a:pt x="320" y="717"/>
                  </a:lnTo>
                  <a:lnTo>
                    <a:pt x="210" y="688"/>
                  </a:lnTo>
                  <a:cubicBezTo>
                    <a:pt x="140" y="649"/>
                    <a:pt x="69" y="563"/>
                    <a:pt x="30" y="466"/>
                  </a:cubicBezTo>
                  <a:lnTo>
                    <a:pt x="1" y="321"/>
                  </a:lnTo>
                  <a:cubicBezTo>
                    <a:pt x="1" y="238"/>
                    <a:pt x="36" y="179"/>
                    <a:pt x="104" y="175"/>
                  </a:cubicBezTo>
                  <a:lnTo>
                    <a:pt x="1556" y="4"/>
                  </a:lnTo>
                  <a:cubicBezTo>
                    <a:pt x="1595" y="1"/>
                    <a:pt x="1634" y="11"/>
                    <a:pt x="1668" y="31"/>
                  </a:cubicBezTo>
                  <a:close/>
                </a:path>
              </a:pathLst>
            </a:custGeom>
            <a:solidFill>
              <a:srgbClr val="7F8D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690;p33"/>
            <p:cNvSpPr/>
            <p:nvPr/>
          </p:nvSpPr>
          <p:spPr>
            <a:xfrm>
              <a:off x="3589200" y="2398475"/>
              <a:ext cx="33150" cy="42725"/>
            </a:xfrm>
            <a:custGeom>
              <a:avLst/>
              <a:gdLst/>
              <a:ahLst/>
              <a:cxnLst/>
              <a:rect l="l" t="t" r="r" b="b"/>
              <a:pathLst>
                <a:path w="1326" h="1709" extrusionOk="0">
                  <a:moveTo>
                    <a:pt x="1116" y="41"/>
                  </a:moveTo>
                  <a:cubicBezTo>
                    <a:pt x="1159" y="68"/>
                    <a:pt x="1197" y="101"/>
                    <a:pt x="1226" y="141"/>
                  </a:cubicBezTo>
                  <a:cubicBezTo>
                    <a:pt x="1292" y="227"/>
                    <a:pt x="1325" y="325"/>
                    <a:pt x="1325" y="409"/>
                  </a:cubicBezTo>
                  <a:cubicBezTo>
                    <a:pt x="1325" y="452"/>
                    <a:pt x="1317" y="493"/>
                    <a:pt x="1294" y="519"/>
                  </a:cubicBezTo>
                  <a:lnTo>
                    <a:pt x="390" y="1655"/>
                  </a:lnTo>
                  <a:cubicBezTo>
                    <a:pt x="351" y="1708"/>
                    <a:pt x="282" y="1708"/>
                    <a:pt x="210" y="1666"/>
                  </a:cubicBezTo>
                  <a:cubicBezTo>
                    <a:pt x="167" y="1640"/>
                    <a:pt x="129" y="1605"/>
                    <a:pt x="98" y="1563"/>
                  </a:cubicBezTo>
                  <a:cubicBezTo>
                    <a:pt x="39" y="1488"/>
                    <a:pt x="4" y="1396"/>
                    <a:pt x="1" y="1300"/>
                  </a:cubicBezTo>
                  <a:cubicBezTo>
                    <a:pt x="1" y="1255"/>
                    <a:pt x="8" y="1216"/>
                    <a:pt x="32" y="1190"/>
                  </a:cubicBezTo>
                  <a:lnTo>
                    <a:pt x="936" y="54"/>
                  </a:lnTo>
                  <a:cubicBezTo>
                    <a:pt x="975" y="2"/>
                    <a:pt x="1045" y="1"/>
                    <a:pt x="1116" y="41"/>
                  </a:cubicBezTo>
                  <a:close/>
                </a:path>
              </a:pathLst>
            </a:custGeom>
            <a:solidFill>
              <a:srgbClr val="7F8D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691;p33"/>
            <p:cNvSpPr/>
            <p:nvPr/>
          </p:nvSpPr>
          <p:spPr>
            <a:xfrm>
              <a:off x="3645200" y="2509500"/>
              <a:ext cx="44650" cy="23300"/>
            </a:xfrm>
            <a:custGeom>
              <a:avLst/>
              <a:gdLst/>
              <a:ahLst/>
              <a:cxnLst/>
              <a:rect l="l" t="t" r="r" b="b"/>
              <a:pathLst>
                <a:path w="1786" h="932" extrusionOk="0">
                  <a:moveTo>
                    <a:pt x="1578" y="34"/>
                  </a:moveTo>
                  <a:cubicBezTo>
                    <a:pt x="1612" y="55"/>
                    <a:pt x="1644" y="82"/>
                    <a:pt x="1671" y="114"/>
                  </a:cubicBezTo>
                  <a:cubicBezTo>
                    <a:pt x="1743" y="199"/>
                    <a:pt x="1785" y="306"/>
                    <a:pt x="1785" y="398"/>
                  </a:cubicBezTo>
                  <a:cubicBezTo>
                    <a:pt x="1785" y="482"/>
                    <a:pt x="1755" y="535"/>
                    <a:pt x="1700" y="551"/>
                  </a:cubicBezTo>
                  <a:lnTo>
                    <a:pt x="347" y="921"/>
                  </a:lnTo>
                  <a:lnTo>
                    <a:pt x="342" y="922"/>
                  </a:lnTo>
                  <a:lnTo>
                    <a:pt x="340" y="925"/>
                  </a:lnTo>
                  <a:cubicBezTo>
                    <a:pt x="294" y="932"/>
                    <a:pt x="248" y="922"/>
                    <a:pt x="210" y="898"/>
                  </a:cubicBezTo>
                  <a:cubicBezTo>
                    <a:pt x="136" y="852"/>
                    <a:pt x="78" y="784"/>
                    <a:pt x="41" y="705"/>
                  </a:cubicBezTo>
                  <a:cubicBezTo>
                    <a:pt x="15" y="652"/>
                    <a:pt x="1" y="592"/>
                    <a:pt x="1" y="532"/>
                  </a:cubicBezTo>
                  <a:cubicBezTo>
                    <a:pt x="1" y="457"/>
                    <a:pt x="27" y="402"/>
                    <a:pt x="85" y="387"/>
                  </a:cubicBezTo>
                  <a:lnTo>
                    <a:pt x="89" y="386"/>
                  </a:lnTo>
                  <a:lnTo>
                    <a:pt x="96" y="386"/>
                  </a:lnTo>
                  <a:lnTo>
                    <a:pt x="119" y="377"/>
                  </a:lnTo>
                  <a:lnTo>
                    <a:pt x="124" y="374"/>
                  </a:lnTo>
                  <a:lnTo>
                    <a:pt x="135" y="372"/>
                  </a:lnTo>
                  <a:lnTo>
                    <a:pt x="460" y="284"/>
                  </a:lnTo>
                  <a:cubicBezTo>
                    <a:pt x="704" y="218"/>
                    <a:pt x="754" y="203"/>
                    <a:pt x="762" y="203"/>
                  </a:cubicBezTo>
                  <a:lnTo>
                    <a:pt x="949" y="149"/>
                  </a:lnTo>
                  <a:cubicBezTo>
                    <a:pt x="1063" y="114"/>
                    <a:pt x="1225" y="70"/>
                    <a:pt x="1449" y="8"/>
                  </a:cubicBezTo>
                  <a:cubicBezTo>
                    <a:pt x="1494" y="1"/>
                    <a:pt x="1540" y="9"/>
                    <a:pt x="1578" y="34"/>
                  </a:cubicBezTo>
                  <a:close/>
                </a:path>
              </a:pathLst>
            </a:custGeom>
            <a:solidFill>
              <a:srgbClr val="7F8D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692;p33"/>
            <p:cNvSpPr/>
            <p:nvPr/>
          </p:nvSpPr>
          <p:spPr>
            <a:xfrm>
              <a:off x="3604900" y="2424625"/>
              <a:ext cx="36475" cy="38200"/>
            </a:xfrm>
            <a:custGeom>
              <a:avLst/>
              <a:gdLst/>
              <a:ahLst/>
              <a:cxnLst/>
              <a:rect l="l" t="t" r="r" b="b"/>
              <a:pathLst>
                <a:path w="1459" h="1528" extrusionOk="0">
                  <a:moveTo>
                    <a:pt x="1248" y="39"/>
                  </a:moveTo>
                  <a:cubicBezTo>
                    <a:pt x="1299" y="70"/>
                    <a:pt x="1343" y="113"/>
                    <a:pt x="1375" y="163"/>
                  </a:cubicBezTo>
                  <a:cubicBezTo>
                    <a:pt x="1425" y="233"/>
                    <a:pt x="1454" y="318"/>
                    <a:pt x="1458" y="404"/>
                  </a:cubicBezTo>
                  <a:cubicBezTo>
                    <a:pt x="1458" y="456"/>
                    <a:pt x="1446" y="503"/>
                    <a:pt x="1415" y="530"/>
                  </a:cubicBezTo>
                  <a:lnTo>
                    <a:pt x="381" y="1486"/>
                  </a:lnTo>
                  <a:cubicBezTo>
                    <a:pt x="339" y="1528"/>
                    <a:pt x="278" y="1524"/>
                    <a:pt x="213" y="1486"/>
                  </a:cubicBezTo>
                  <a:cubicBezTo>
                    <a:pt x="160" y="1455"/>
                    <a:pt x="116" y="1414"/>
                    <a:pt x="84" y="1363"/>
                  </a:cubicBezTo>
                  <a:cubicBezTo>
                    <a:pt x="29" y="1284"/>
                    <a:pt x="0" y="1192"/>
                    <a:pt x="0" y="1122"/>
                  </a:cubicBezTo>
                  <a:cubicBezTo>
                    <a:pt x="0" y="1069"/>
                    <a:pt x="15" y="1025"/>
                    <a:pt x="46" y="1000"/>
                  </a:cubicBezTo>
                  <a:lnTo>
                    <a:pt x="1080" y="43"/>
                  </a:lnTo>
                  <a:cubicBezTo>
                    <a:pt x="1121" y="0"/>
                    <a:pt x="1185" y="3"/>
                    <a:pt x="1248" y="39"/>
                  </a:cubicBezTo>
                  <a:close/>
                </a:path>
              </a:pathLst>
            </a:custGeom>
            <a:solidFill>
              <a:srgbClr val="7F8D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693;p33"/>
            <p:cNvSpPr/>
            <p:nvPr/>
          </p:nvSpPr>
          <p:spPr>
            <a:xfrm>
              <a:off x="3633025" y="2480350"/>
              <a:ext cx="42275" cy="28475"/>
            </a:xfrm>
            <a:custGeom>
              <a:avLst/>
              <a:gdLst/>
              <a:ahLst/>
              <a:cxnLst/>
              <a:rect l="l" t="t" r="r" b="b"/>
              <a:pathLst>
                <a:path w="1691" h="1139" extrusionOk="0">
                  <a:moveTo>
                    <a:pt x="1479" y="38"/>
                  </a:moveTo>
                  <a:cubicBezTo>
                    <a:pt x="1605" y="119"/>
                    <a:pt x="1683" y="254"/>
                    <a:pt x="1691" y="403"/>
                  </a:cubicBezTo>
                  <a:cubicBezTo>
                    <a:pt x="1691" y="468"/>
                    <a:pt x="1667" y="521"/>
                    <a:pt x="1621" y="542"/>
                  </a:cubicBezTo>
                  <a:lnTo>
                    <a:pt x="354" y="1119"/>
                  </a:lnTo>
                  <a:cubicBezTo>
                    <a:pt x="312" y="1139"/>
                    <a:pt x="262" y="1129"/>
                    <a:pt x="209" y="1097"/>
                  </a:cubicBezTo>
                  <a:cubicBezTo>
                    <a:pt x="142" y="1057"/>
                    <a:pt x="88" y="998"/>
                    <a:pt x="52" y="928"/>
                  </a:cubicBezTo>
                  <a:cubicBezTo>
                    <a:pt x="20" y="868"/>
                    <a:pt x="3" y="803"/>
                    <a:pt x="0" y="736"/>
                  </a:cubicBezTo>
                  <a:cubicBezTo>
                    <a:pt x="0" y="669"/>
                    <a:pt x="24" y="618"/>
                    <a:pt x="70" y="597"/>
                  </a:cubicBezTo>
                  <a:lnTo>
                    <a:pt x="1335" y="18"/>
                  </a:lnTo>
                  <a:cubicBezTo>
                    <a:pt x="1377" y="0"/>
                    <a:pt x="1427" y="8"/>
                    <a:pt x="1479" y="38"/>
                  </a:cubicBezTo>
                  <a:close/>
                </a:path>
              </a:pathLst>
            </a:custGeom>
            <a:solidFill>
              <a:srgbClr val="7F8D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694;p33"/>
            <p:cNvSpPr/>
            <p:nvPr/>
          </p:nvSpPr>
          <p:spPr>
            <a:xfrm>
              <a:off x="3684425" y="2663425"/>
              <a:ext cx="52950" cy="36125"/>
            </a:xfrm>
            <a:custGeom>
              <a:avLst/>
              <a:gdLst/>
              <a:ahLst/>
              <a:cxnLst/>
              <a:rect l="l" t="t" r="r" b="b"/>
              <a:pathLst>
                <a:path w="2118" h="1445" extrusionOk="0">
                  <a:moveTo>
                    <a:pt x="1897" y="889"/>
                  </a:moveTo>
                  <a:cubicBezTo>
                    <a:pt x="2012" y="956"/>
                    <a:pt x="2106" y="1106"/>
                    <a:pt x="2113" y="1243"/>
                  </a:cubicBezTo>
                  <a:lnTo>
                    <a:pt x="2118" y="1262"/>
                  </a:lnTo>
                  <a:cubicBezTo>
                    <a:pt x="2118" y="1389"/>
                    <a:pt x="2030" y="1445"/>
                    <a:pt x="1918" y="1389"/>
                  </a:cubicBezTo>
                  <a:lnTo>
                    <a:pt x="229" y="563"/>
                  </a:lnTo>
                  <a:lnTo>
                    <a:pt x="213" y="554"/>
                  </a:lnTo>
                  <a:cubicBezTo>
                    <a:pt x="103" y="490"/>
                    <a:pt x="7" y="334"/>
                    <a:pt x="0" y="203"/>
                  </a:cubicBezTo>
                  <a:lnTo>
                    <a:pt x="0" y="185"/>
                  </a:lnTo>
                  <a:cubicBezTo>
                    <a:pt x="0" y="58"/>
                    <a:pt x="85" y="1"/>
                    <a:pt x="199" y="58"/>
                  </a:cubicBezTo>
                  <a:lnTo>
                    <a:pt x="1889" y="885"/>
                  </a:lnTo>
                  <a:close/>
                </a:path>
              </a:pathLst>
            </a:custGeom>
            <a:solidFill>
              <a:srgbClr val="7F8D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695;p33"/>
            <p:cNvSpPr/>
            <p:nvPr/>
          </p:nvSpPr>
          <p:spPr>
            <a:xfrm>
              <a:off x="3159875" y="2134875"/>
              <a:ext cx="649850" cy="906725"/>
            </a:xfrm>
            <a:custGeom>
              <a:avLst/>
              <a:gdLst/>
              <a:ahLst/>
              <a:cxnLst/>
              <a:rect l="l" t="t" r="r" b="b"/>
              <a:pathLst>
                <a:path w="25994" h="36269" extrusionOk="0">
                  <a:moveTo>
                    <a:pt x="1068" y="10522"/>
                  </a:moveTo>
                  <a:cubicBezTo>
                    <a:pt x="1046" y="18150"/>
                    <a:pt x="6407" y="27435"/>
                    <a:pt x="13045" y="31268"/>
                  </a:cubicBezTo>
                  <a:cubicBezTo>
                    <a:pt x="19159" y="34798"/>
                    <a:pt x="24222" y="32460"/>
                    <a:pt x="24995" y="26107"/>
                  </a:cubicBezTo>
                  <a:lnTo>
                    <a:pt x="25993" y="26682"/>
                  </a:lnTo>
                  <a:cubicBezTo>
                    <a:pt x="25209" y="33669"/>
                    <a:pt x="19677" y="36269"/>
                    <a:pt x="13012" y="32420"/>
                  </a:cubicBezTo>
                  <a:cubicBezTo>
                    <a:pt x="5824" y="28270"/>
                    <a:pt x="1" y="18177"/>
                    <a:pt x="23" y="9919"/>
                  </a:cubicBezTo>
                  <a:cubicBezTo>
                    <a:pt x="41" y="3455"/>
                    <a:pt x="3637" y="1"/>
                    <a:pt x="8646" y="795"/>
                  </a:cubicBezTo>
                  <a:lnTo>
                    <a:pt x="8643" y="2061"/>
                  </a:lnTo>
                  <a:cubicBezTo>
                    <a:pt x="4219" y="1551"/>
                    <a:pt x="1084" y="4715"/>
                    <a:pt x="1068" y="10522"/>
                  </a:cubicBezTo>
                  <a:close/>
                </a:path>
              </a:pathLst>
            </a:custGeom>
            <a:solidFill>
              <a:srgbClr val="FFFFFF">
                <a:alpha val="38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696;p33"/>
            <p:cNvSpPr/>
            <p:nvPr/>
          </p:nvSpPr>
          <p:spPr>
            <a:xfrm>
              <a:off x="3577225" y="2263100"/>
              <a:ext cx="233425" cy="458975"/>
            </a:xfrm>
            <a:custGeom>
              <a:avLst/>
              <a:gdLst/>
              <a:ahLst/>
              <a:cxnLst/>
              <a:rect l="l" t="t" r="r" b="b"/>
              <a:pathLst>
                <a:path w="9337" h="18359" extrusionOk="0">
                  <a:moveTo>
                    <a:pt x="5" y="0"/>
                  </a:moveTo>
                  <a:cubicBezTo>
                    <a:pt x="5051" y="4589"/>
                    <a:pt x="8837" y="11878"/>
                    <a:pt x="9337" y="18358"/>
                  </a:cubicBezTo>
                  <a:lnTo>
                    <a:pt x="8345" y="17786"/>
                  </a:lnTo>
                  <a:cubicBezTo>
                    <a:pt x="7857" y="11941"/>
                    <a:pt x="4501" y="5424"/>
                    <a:pt x="0" y="1210"/>
                  </a:cubicBezTo>
                  <a:close/>
                </a:path>
              </a:pathLst>
            </a:custGeom>
            <a:solidFill>
              <a:srgbClr val="FFFFFF">
                <a:alpha val="38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697;p33"/>
            <p:cNvSpPr/>
            <p:nvPr/>
          </p:nvSpPr>
          <p:spPr>
            <a:xfrm>
              <a:off x="3306900" y="2647450"/>
              <a:ext cx="40550" cy="31375"/>
            </a:xfrm>
            <a:custGeom>
              <a:avLst/>
              <a:gdLst/>
              <a:ahLst/>
              <a:cxnLst/>
              <a:rect l="l" t="t" r="r" b="b"/>
              <a:pathLst>
                <a:path w="1622" h="1255" extrusionOk="0">
                  <a:moveTo>
                    <a:pt x="1414" y="40"/>
                  </a:moveTo>
                  <a:cubicBezTo>
                    <a:pt x="1358" y="8"/>
                    <a:pt x="1303" y="0"/>
                    <a:pt x="1261" y="25"/>
                  </a:cubicBezTo>
                  <a:lnTo>
                    <a:pt x="62" y="715"/>
                  </a:lnTo>
                  <a:cubicBezTo>
                    <a:pt x="20" y="739"/>
                    <a:pt x="1" y="789"/>
                    <a:pt x="1" y="852"/>
                  </a:cubicBezTo>
                  <a:cubicBezTo>
                    <a:pt x="6" y="999"/>
                    <a:pt x="84" y="1136"/>
                    <a:pt x="210" y="1217"/>
                  </a:cubicBezTo>
                  <a:cubicBezTo>
                    <a:pt x="267" y="1250"/>
                    <a:pt x="321" y="1255"/>
                    <a:pt x="363" y="1235"/>
                  </a:cubicBezTo>
                  <a:lnTo>
                    <a:pt x="1560" y="538"/>
                  </a:lnTo>
                  <a:cubicBezTo>
                    <a:pt x="1602" y="514"/>
                    <a:pt x="1622" y="464"/>
                    <a:pt x="1622" y="403"/>
                  </a:cubicBezTo>
                  <a:cubicBezTo>
                    <a:pt x="1618" y="254"/>
                    <a:pt x="1539" y="117"/>
                    <a:pt x="1413" y="38"/>
                  </a:cubicBezTo>
                  <a:close/>
                </a:path>
              </a:pathLst>
            </a:custGeom>
            <a:solidFill>
              <a:srgbClr val="7F8D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698;p33"/>
            <p:cNvSpPr/>
            <p:nvPr/>
          </p:nvSpPr>
          <p:spPr>
            <a:xfrm>
              <a:off x="3277375" y="2599475"/>
              <a:ext cx="45475" cy="21325"/>
            </a:xfrm>
            <a:custGeom>
              <a:avLst/>
              <a:gdLst/>
              <a:ahLst/>
              <a:cxnLst/>
              <a:rect l="l" t="t" r="r" b="b"/>
              <a:pathLst>
                <a:path w="1819" h="853" extrusionOk="0">
                  <a:moveTo>
                    <a:pt x="1610" y="34"/>
                  </a:moveTo>
                  <a:cubicBezTo>
                    <a:pt x="1678" y="72"/>
                    <a:pt x="1743" y="146"/>
                    <a:pt x="1785" y="239"/>
                  </a:cubicBezTo>
                  <a:cubicBezTo>
                    <a:pt x="1806" y="289"/>
                    <a:pt x="1819" y="344"/>
                    <a:pt x="1819" y="400"/>
                  </a:cubicBezTo>
                  <a:cubicBezTo>
                    <a:pt x="1819" y="473"/>
                    <a:pt x="1788" y="535"/>
                    <a:pt x="1727" y="547"/>
                  </a:cubicBezTo>
                  <a:lnTo>
                    <a:pt x="331" y="848"/>
                  </a:lnTo>
                  <a:cubicBezTo>
                    <a:pt x="289" y="853"/>
                    <a:pt x="246" y="843"/>
                    <a:pt x="210" y="822"/>
                  </a:cubicBezTo>
                  <a:cubicBezTo>
                    <a:pt x="144" y="784"/>
                    <a:pt x="76" y="705"/>
                    <a:pt x="39" y="617"/>
                  </a:cubicBezTo>
                  <a:cubicBezTo>
                    <a:pt x="13" y="567"/>
                    <a:pt x="1" y="511"/>
                    <a:pt x="1" y="455"/>
                  </a:cubicBezTo>
                  <a:cubicBezTo>
                    <a:pt x="1" y="380"/>
                    <a:pt x="32" y="319"/>
                    <a:pt x="93" y="306"/>
                  </a:cubicBezTo>
                  <a:lnTo>
                    <a:pt x="1488" y="5"/>
                  </a:lnTo>
                  <a:cubicBezTo>
                    <a:pt x="1530" y="1"/>
                    <a:pt x="1573" y="11"/>
                    <a:pt x="1610" y="34"/>
                  </a:cubicBezTo>
                  <a:close/>
                </a:path>
              </a:pathLst>
            </a:custGeom>
            <a:solidFill>
              <a:srgbClr val="7F8D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699;p33"/>
            <p:cNvSpPr/>
            <p:nvPr/>
          </p:nvSpPr>
          <p:spPr>
            <a:xfrm>
              <a:off x="3404825" y="2750700"/>
              <a:ext cx="23650" cy="53675"/>
            </a:xfrm>
            <a:custGeom>
              <a:avLst/>
              <a:gdLst/>
              <a:ahLst/>
              <a:cxnLst/>
              <a:rect l="l" t="t" r="r" b="b"/>
              <a:pathLst>
                <a:path w="946" h="2147" extrusionOk="0">
                  <a:moveTo>
                    <a:pt x="734" y="52"/>
                  </a:moveTo>
                  <a:cubicBezTo>
                    <a:pt x="757" y="66"/>
                    <a:pt x="781" y="84"/>
                    <a:pt x="801" y="103"/>
                  </a:cubicBezTo>
                  <a:cubicBezTo>
                    <a:pt x="888" y="186"/>
                    <a:pt x="946" y="315"/>
                    <a:pt x="946" y="420"/>
                  </a:cubicBezTo>
                  <a:lnTo>
                    <a:pt x="937" y="485"/>
                  </a:lnTo>
                  <a:lnTo>
                    <a:pt x="413" y="2045"/>
                  </a:lnTo>
                  <a:cubicBezTo>
                    <a:pt x="387" y="2130"/>
                    <a:pt x="302" y="2147"/>
                    <a:pt x="211" y="2094"/>
                  </a:cubicBezTo>
                  <a:lnTo>
                    <a:pt x="146" y="2048"/>
                  </a:lnTo>
                  <a:cubicBezTo>
                    <a:pt x="59" y="1963"/>
                    <a:pt x="1" y="1833"/>
                    <a:pt x="2" y="1733"/>
                  </a:cubicBezTo>
                  <a:lnTo>
                    <a:pt x="9" y="1663"/>
                  </a:lnTo>
                  <a:lnTo>
                    <a:pt x="533" y="108"/>
                  </a:lnTo>
                  <a:cubicBezTo>
                    <a:pt x="561" y="18"/>
                    <a:pt x="645" y="0"/>
                    <a:pt x="734" y="52"/>
                  </a:cubicBezTo>
                  <a:close/>
                </a:path>
              </a:pathLst>
            </a:custGeom>
            <a:solidFill>
              <a:srgbClr val="7F8D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700;p33"/>
            <p:cNvSpPr/>
            <p:nvPr/>
          </p:nvSpPr>
          <p:spPr>
            <a:xfrm>
              <a:off x="3246675" y="2517550"/>
              <a:ext cx="50975" cy="22300"/>
            </a:xfrm>
            <a:custGeom>
              <a:avLst/>
              <a:gdLst/>
              <a:ahLst/>
              <a:cxnLst/>
              <a:rect l="l" t="t" r="r" b="b"/>
              <a:pathLst>
                <a:path w="2039" h="892" extrusionOk="0">
                  <a:moveTo>
                    <a:pt x="1826" y="360"/>
                  </a:moveTo>
                  <a:cubicBezTo>
                    <a:pt x="1915" y="412"/>
                    <a:pt x="1997" y="522"/>
                    <a:pt x="2028" y="646"/>
                  </a:cubicBezTo>
                  <a:lnTo>
                    <a:pt x="2039" y="727"/>
                  </a:lnTo>
                  <a:cubicBezTo>
                    <a:pt x="2039" y="829"/>
                    <a:pt x="1982" y="892"/>
                    <a:pt x="1894" y="876"/>
                  </a:cubicBezTo>
                  <a:lnTo>
                    <a:pt x="282" y="560"/>
                  </a:lnTo>
                  <a:lnTo>
                    <a:pt x="213" y="533"/>
                  </a:lnTo>
                  <a:cubicBezTo>
                    <a:pt x="126" y="483"/>
                    <a:pt x="41" y="369"/>
                    <a:pt x="12" y="250"/>
                  </a:cubicBezTo>
                  <a:lnTo>
                    <a:pt x="1" y="165"/>
                  </a:lnTo>
                  <a:cubicBezTo>
                    <a:pt x="1" y="64"/>
                    <a:pt x="58" y="1"/>
                    <a:pt x="150" y="19"/>
                  </a:cubicBezTo>
                  <a:lnTo>
                    <a:pt x="1761" y="334"/>
                  </a:lnTo>
                  <a:cubicBezTo>
                    <a:pt x="1784" y="340"/>
                    <a:pt x="1806" y="348"/>
                    <a:pt x="1826" y="360"/>
                  </a:cubicBezTo>
                  <a:close/>
                </a:path>
              </a:pathLst>
            </a:custGeom>
            <a:solidFill>
              <a:srgbClr val="7F8D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701;p33"/>
            <p:cNvSpPr/>
            <p:nvPr/>
          </p:nvSpPr>
          <p:spPr>
            <a:xfrm>
              <a:off x="3240550" y="2488000"/>
              <a:ext cx="51950" cy="27875"/>
            </a:xfrm>
            <a:custGeom>
              <a:avLst/>
              <a:gdLst/>
              <a:ahLst/>
              <a:cxnLst/>
              <a:rect l="l" t="t" r="r" b="b"/>
              <a:pathLst>
                <a:path w="2078" h="1115" extrusionOk="0">
                  <a:moveTo>
                    <a:pt x="1873" y="578"/>
                  </a:moveTo>
                  <a:cubicBezTo>
                    <a:pt x="1967" y="634"/>
                    <a:pt x="2051" y="759"/>
                    <a:pt x="2073" y="883"/>
                  </a:cubicBezTo>
                  <a:lnTo>
                    <a:pt x="2077" y="942"/>
                  </a:lnTo>
                  <a:cubicBezTo>
                    <a:pt x="2077" y="1052"/>
                    <a:pt x="2012" y="1114"/>
                    <a:pt x="1913" y="1084"/>
                  </a:cubicBezTo>
                  <a:lnTo>
                    <a:pt x="260" y="565"/>
                  </a:lnTo>
                  <a:lnTo>
                    <a:pt x="211" y="540"/>
                  </a:lnTo>
                  <a:cubicBezTo>
                    <a:pt x="115" y="486"/>
                    <a:pt x="27" y="360"/>
                    <a:pt x="5" y="234"/>
                  </a:cubicBezTo>
                  <a:lnTo>
                    <a:pt x="1" y="178"/>
                  </a:lnTo>
                  <a:cubicBezTo>
                    <a:pt x="1" y="63"/>
                    <a:pt x="66" y="1"/>
                    <a:pt x="166" y="31"/>
                  </a:cubicBezTo>
                  <a:lnTo>
                    <a:pt x="1818" y="556"/>
                  </a:lnTo>
                  <a:cubicBezTo>
                    <a:pt x="1838" y="561"/>
                    <a:pt x="1856" y="568"/>
                    <a:pt x="1873" y="578"/>
                  </a:cubicBezTo>
                  <a:close/>
                </a:path>
              </a:pathLst>
            </a:custGeom>
            <a:solidFill>
              <a:srgbClr val="7F8D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702;p33"/>
            <p:cNvSpPr/>
            <p:nvPr/>
          </p:nvSpPr>
          <p:spPr>
            <a:xfrm>
              <a:off x="3235050" y="2405200"/>
              <a:ext cx="52875" cy="42475"/>
            </a:xfrm>
            <a:custGeom>
              <a:avLst/>
              <a:gdLst/>
              <a:ahLst/>
              <a:cxnLst/>
              <a:rect l="l" t="t" r="r" b="b"/>
              <a:pathLst>
                <a:path w="2115" h="1699" extrusionOk="0">
                  <a:moveTo>
                    <a:pt x="219" y="65"/>
                  </a:moveTo>
                  <a:lnTo>
                    <a:pt x="226" y="69"/>
                  </a:lnTo>
                  <a:lnTo>
                    <a:pt x="1917" y="1155"/>
                  </a:lnTo>
                  <a:cubicBezTo>
                    <a:pt x="2031" y="1229"/>
                    <a:pt x="2115" y="1382"/>
                    <a:pt x="2113" y="1515"/>
                  </a:cubicBezTo>
                  <a:lnTo>
                    <a:pt x="2113" y="1527"/>
                  </a:lnTo>
                  <a:cubicBezTo>
                    <a:pt x="2109" y="1653"/>
                    <a:pt x="2015" y="1699"/>
                    <a:pt x="1903" y="1634"/>
                  </a:cubicBezTo>
                  <a:lnTo>
                    <a:pt x="1892" y="1627"/>
                  </a:lnTo>
                  <a:lnTo>
                    <a:pt x="198" y="540"/>
                  </a:lnTo>
                  <a:cubicBezTo>
                    <a:pt x="88" y="468"/>
                    <a:pt x="0" y="307"/>
                    <a:pt x="0" y="181"/>
                  </a:cubicBezTo>
                  <a:lnTo>
                    <a:pt x="0" y="167"/>
                  </a:lnTo>
                  <a:cubicBezTo>
                    <a:pt x="9" y="38"/>
                    <a:pt x="108" y="1"/>
                    <a:pt x="219" y="65"/>
                  </a:cubicBezTo>
                  <a:close/>
                </a:path>
              </a:pathLst>
            </a:custGeom>
            <a:solidFill>
              <a:srgbClr val="7F8D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703;p33"/>
            <p:cNvSpPr/>
            <p:nvPr/>
          </p:nvSpPr>
          <p:spPr>
            <a:xfrm>
              <a:off x="3237425" y="2380075"/>
              <a:ext cx="52525" cy="46700"/>
            </a:xfrm>
            <a:custGeom>
              <a:avLst/>
              <a:gdLst/>
              <a:ahLst/>
              <a:cxnLst/>
              <a:rect l="l" t="t" r="r" b="b"/>
              <a:pathLst>
                <a:path w="2101" h="1868" extrusionOk="0">
                  <a:moveTo>
                    <a:pt x="211" y="59"/>
                  </a:moveTo>
                  <a:cubicBezTo>
                    <a:pt x="223" y="66"/>
                    <a:pt x="234" y="73"/>
                    <a:pt x="245" y="82"/>
                  </a:cubicBezTo>
                  <a:lnTo>
                    <a:pt x="1922" y="1344"/>
                  </a:lnTo>
                  <a:cubicBezTo>
                    <a:pt x="2030" y="1424"/>
                    <a:pt x="2101" y="1570"/>
                    <a:pt x="2101" y="1689"/>
                  </a:cubicBezTo>
                  <a:lnTo>
                    <a:pt x="2101" y="1724"/>
                  </a:lnTo>
                  <a:cubicBezTo>
                    <a:pt x="2085" y="1834"/>
                    <a:pt x="1993" y="1867"/>
                    <a:pt x="1890" y="1809"/>
                  </a:cubicBezTo>
                  <a:lnTo>
                    <a:pt x="1860" y="1791"/>
                  </a:lnTo>
                  <a:lnTo>
                    <a:pt x="183" y="528"/>
                  </a:lnTo>
                  <a:cubicBezTo>
                    <a:pt x="75" y="450"/>
                    <a:pt x="0" y="300"/>
                    <a:pt x="0" y="182"/>
                  </a:cubicBezTo>
                  <a:lnTo>
                    <a:pt x="4" y="148"/>
                  </a:lnTo>
                  <a:cubicBezTo>
                    <a:pt x="21" y="37"/>
                    <a:pt x="110" y="1"/>
                    <a:pt x="211" y="59"/>
                  </a:cubicBezTo>
                  <a:close/>
                </a:path>
              </a:pathLst>
            </a:custGeom>
            <a:solidFill>
              <a:srgbClr val="7F8D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704;p33"/>
            <p:cNvSpPr/>
            <p:nvPr/>
          </p:nvSpPr>
          <p:spPr>
            <a:xfrm>
              <a:off x="3141300" y="2119025"/>
              <a:ext cx="12125" cy="14275"/>
            </a:xfrm>
            <a:custGeom>
              <a:avLst/>
              <a:gdLst/>
              <a:ahLst/>
              <a:cxnLst/>
              <a:rect l="l" t="t" r="r" b="b"/>
              <a:pathLst>
                <a:path w="485" h="571" extrusionOk="0">
                  <a:moveTo>
                    <a:pt x="356" y="144"/>
                  </a:moveTo>
                  <a:cubicBezTo>
                    <a:pt x="458" y="278"/>
                    <a:pt x="484" y="438"/>
                    <a:pt x="423" y="521"/>
                  </a:cubicBezTo>
                  <a:cubicBezTo>
                    <a:pt x="381" y="571"/>
                    <a:pt x="313" y="567"/>
                    <a:pt x="240" y="525"/>
                  </a:cubicBezTo>
                  <a:lnTo>
                    <a:pt x="129" y="426"/>
                  </a:lnTo>
                  <a:cubicBezTo>
                    <a:pt x="30" y="295"/>
                    <a:pt x="1" y="123"/>
                    <a:pt x="66" y="51"/>
                  </a:cubicBezTo>
                  <a:cubicBezTo>
                    <a:pt x="105" y="1"/>
                    <a:pt x="173" y="2"/>
                    <a:pt x="243" y="41"/>
                  </a:cubicBezTo>
                  <a:cubicBezTo>
                    <a:pt x="288" y="68"/>
                    <a:pt x="325" y="102"/>
                    <a:pt x="356" y="144"/>
                  </a:cubicBezTo>
                  <a:close/>
                </a:path>
              </a:pathLst>
            </a:custGeom>
            <a:solidFill>
              <a:srgbClr val="7F8D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705;p33"/>
            <p:cNvSpPr/>
            <p:nvPr/>
          </p:nvSpPr>
          <p:spPr>
            <a:xfrm>
              <a:off x="3714375" y="3075300"/>
              <a:ext cx="11950" cy="14050"/>
            </a:xfrm>
            <a:custGeom>
              <a:avLst/>
              <a:gdLst/>
              <a:ahLst/>
              <a:cxnLst/>
              <a:rect l="l" t="t" r="r" b="b"/>
              <a:pathLst>
                <a:path w="478" h="562" extrusionOk="0">
                  <a:moveTo>
                    <a:pt x="237" y="34"/>
                  </a:moveTo>
                  <a:cubicBezTo>
                    <a:pt x="315" y="84"/>
                    <a:pt x="375" y="157"/>
                    <a:pt x="409" y="242"/>
                  </a:cubicBezTo>
                  <a:cubicBezTo>
                    <a:pt x="478" y="387"/>
                    <a:pt x="458" y="525"/>
                    <a:pt x="359" y="546"/>
                  </a:cubicBezTo>
                  <a:cubicBezTo>
                    <a:pt x="324" y="561"/>
                    <a:pt x="278" y="549"/>
                    <a:pt x="238" y="524"/>
                  </a:cubicBezTo>
                  <a:cubicBezTo>
                    <a:pt x="161" y="478"/>
                    <a:pt x="103" y="408"/>
                    <a:pt x="69" y="326"/>
                  </a:cubicBezTo>
                  <a:cubicBezTo>
                    <a:pt x="1" y="176"/>
                    <a:pt x="20" y="34"/>
                    <a:pt x="117" y="11"/>
                  </a:cubicBezTo>
                  <a:cubicBezTo>
                    <a:pt x="151" y="1"/>
                    <a:pt x="195" y="11"/>
                    <a:pt x="237" y="34"/>
                  </a:cubicBezTo>
                  <a:close/>
                </a:path>
              </a:pathLst>
            </a:custGeom>
            <a:solidFill>
              <a:srgbClr val="7F8D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706;p33"/>
            <p:cNvSpPr/>
            <p:nvPr/>
          </p:nvSpPr>
          <p:spPr>
            <a:xfrm>
              <a:off x="3739450" y="3067250"/>
              <a:ext cx="11825" cy="14000"/>
            </a:xfrm>
            <a:custGeom>
              <a:avLst/>
              <a:gdLst/>
              <a:ahLst/>
              <a:cxnLst/>
              <a:rect l="l" t="t" r="r" b="b"/>
              <a:pathLst>
                <a:path w="473" h="560" extrusionOk="0">
                  <a:moveTo>
                    <a:pt x="239" y="37"/>
                  </a:moveTo>
                  <a:cubicBezTo>
                    <a:pt x="308" y="82"/>
                    <a:pt x="365" y="146"/>
                    <a:pt x="402" y="221"/>
                  </a:cubicBezTo>
                  <a:cubicBezTo>
                    <a:pt x="473" y="363"/>
                    <a:pt x="466" y="512"/>
                    <a:pt x="378" y="544"/>
                  </a:cubicBezTo>
                  <a:cubicBezTo>
                    <a:pt x="335" y="560"/>
                    <a:pt x="286" y="553"/>
                    <a:pt x="236" y="525"/>
                  </a:cubicBezTo>
                  <a:cubicBezTo>
                    <a:pt x="179" y="492"/>
                    <a:pt x="117" y="426"/>
                    <a:pt x="75" y="349"/>
                  </a:cubicBezTo>
                  <a:cubicBezTo>
                    <a:pt x="0" y="200"/>
                    <a:pt x="11" y="52"/>
                    <a:pt x="103" y="18"/>
                  </a:cubicBezTo>
                  <a:cubicBezTo>
                    <a:pt x="142" y="1"/>
                    <a:pt x="191" y="11"/>
                    <a:pt x="239" y="37"/>
                  </a:cubicBezTo>
                  <a:close/>
                </a:path>
              </a:pathLst>
            </a:custGeom>
            <a:solidFill>
              <a:srgbClr val="7F8D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707;p33"/>
            <p:cNvSpPr/>
            <p:nvPr/>
          </p:nvSpPr>
          <p:spPr>
            <a:xfrm>
              <a:off x="3179850" y="2082950"/>
              <a:ext cx="11875" cy="14150"/>
            </a:xfrm>
            <a:custGeom>
              <a:avLst/>
              <a:gdLst/>
              <a:ahLst/>
              <a:cxnLst/>
              <a:rect l="l" t="t" r="r" b="b"/>
              <a:pathLst>
                <a:path w="475" h="566" extrusionOk="0">
                  <a:moveTo>
                    <a:pt x="240" y="41"/>
                  </a:moveTo>
                  <a:cubicBezTo>
                    <a:pt x="297" y="76"/>
                    <a:pt x="345" y="125"/>
                    <a:pt x="379" y="182"/>
                  </a:cubicBezTo>
                  <a:cubicBezTo>
                    <a:pt x="467" y="324"/>
                    <a:pt x="474" y="479"/>
                    <a:pt x="398" y="535"/>
                  </a:cubicBezTo>
                  <a:cubicBezTo>
                    <a:pt x="352" y="565"/>
                    <a:pt x="297" y="561"/>
                    <a:pt x="236" y="526"/>
                  </a:cubicBezTo>
                  <a:cubicBezTo>
                    <a:pt x="179" y="492"/>
                    <a:pt x="131" y="443"/>
                    <a:pt x="99" y="386"/>
                  </a:cubicBezTo>
                  <a:cubicBezTo>
                    <a:pt x="9" y="245"/>
                    <a:pt x="0" y="83"/>
                    <a:pt x="77" y="30"/>
                  </a:cubicBezTo>
                  <a:cubicBezTo>
                    <a:pt x="123" y="1"/>
                    <a:pt x="181" y="7"/>
                    <a:pt x="240" y="41"/>
                  </a:cubicBezTo>
                  <a:close/>
                </a:path>
              </a:pathLst>
            </a:custGeom>
            <a:solidFill>
              <a:srgbClr val="7F8D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708;p33"/>
            <p:cNvSpPr/>
            <p:nvPr/>
          </p:nvSpPr>
          <p:spPr>
            <a:xfrm>
              <a:off x="3202000" y="2069400"/>
              <a:ext cx="11850" cy="14075"/>
            </a:xfrm>
            <a:custGeom>
              <a:avLst/>
              <a:gdLst/>
              <a:ahLst/>
              <a:cxnLst/>
              <a:rect l="l" t="t" r="r" b="b"/>
              <a:pathLst>
                <a:path w="474" h="563" extrusionOk="0">
                  <a:moveTo>
                    <a:pt x="238" y="38"/>
                  </a:moveTo>
                  <a:cubicBezTo>
                    <a:pt x="302" y="79"/>
                    <a:pt x="353" y="135"/>
                    <a:pt x="390" y="200"/>
                  </a:cubicBezTo>
                  <a:cubicBezTo>
                    <a:pt x="473" y="345"/>
                    <a:pt x="469" y="497"/>
                    <a:pt x="381" y="539"/>
                  </a:cubicBezTo>
                  <a:cubicBezTo>
                    <a:pt x="340" y="562"/>
                    <a:pt x="289" y="551"/>
                    <a:pt x="241" y="522"/>
                  </a:cubicBezTo>
                  <a:cubicBezTo>
                    <a:pt x="174" y="483"/>
                    <a:pt x="119" y="427"/>
                    <a:pt x="80" y="360"/>
                  </a:cubicBezTo>
                  <a:cubicBezTo>
                    <a:pt x="1" y="213"/>
                    <a:pt x="5" y="66"/>
                    <a:pt x="93" y="20"/>
                  </a:cubicBezTo>
                  <a:lnTo>
                    <a:pt x="93" y="24"/>
                  </a:lnTo>
                  <a:cubicBezTo>
                    <a:pt x="133" y="1"/>
                    <a:pt x="186" y="8"/>
                    <a:pt x="238" y="38"/>
                  </a:cubicBezTo>
                  <a:close/>
                </a:path>
              </a:pathLst>
            </a:custGeom>
            <a:solidFill>
              <a:srgbClr val="7F8D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709;p33"/>
            <p:cNvSpPr/>
            <p:nvPr/>
          </p:nvSpPr>
          <p:spPr>
            <a:xfrm>
              <a:off x="3784700" y="3041850"/>
              <a:ext cx="11925" cy="14175"/>
            </a:xfrm>
            <a:custGeom>
              <a:avLst/>
              <a:gdLst/>
              <a:ahLst/>
              <a:cxnLst/>
              <a:rect l="l" t="t" r="r" b="b"/>
              <a:pathLst>
                <a:path w="477" h="567" extrusionOk="0">
                  <a:moveTo>
                    <a:pt x="242" y="42"/>
                  </a:moveTo>
                  <a:cubicBezTo>
                    <a:pt x="298" y="76"/>
                    <a:pt x="345" y="123"/>
                    <a:pt x="379" y="179"/>
                  </a:cubicBezTo>
                  <a:cubicBezTo>
                    <a:pt x="462" y="314"/>
                    <a:pt x="476" y="482"/>
                    <a:pt x="400" y="537"/>
                  </a:cubicBezTo>
                  <a:cubicBezTo>
                    <a:pt x="358" y="567"/>
                    <a:pt x="296" y="562"/>
                    <a:pt x="241" y="529"/>
                  </a:cubicBezTo>
                  <a:cubicBezTo>
                    <a:pt x="182" y="493"/>
                    <a:pt x="135" y="444"/>
                    <a:pt x="98" y="385"/>
                  </a:cubicBezTo>
                  <a:cubicBezTo>
                    <a:pt x="12" y="247"/>
                    <a:pt x="1" y="91"/>
                    <a:pt x="76" y="36"/>
                  </a:cubicBezTo>
                  <a:cubicBezTo>
                    <a:pt x="119" y="1"/>
                    <a:pt x="181" y="6"/>
                    <a:pt x="242" y="42"/>
                  </a:cubicBezTo>
                  <a:close/>
                </a:path>
              </a:pathLst>
            </a:custGeom>
            <a:solidFill>
              <a:srgbClr val="7F8D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710;p33"/>
            <p:cNvSpPr/>
            <p:nvPr/>
          </p:nvSpPr>
          <p:spPr>
            <a:xfrm>
              <a:off x="3225700" y="2058800"/>
              <a:ext cx="12050" cy="14050"/>
            </a:xfrm>
            <a:custGeom>
              <a:avLst/>
              <a:gdLst/>
              <a:ahLst/>
              <a:cxnLst/>
              <a:rect l="l" t="t" r="r" b="b"/>
              <a:pathLst>
                <a:path w="482" h="562" extrusionOk="0">
                  <a:moveTo>
                    <a:pt x="242" y="39"/>
                  </a:moveTo>
                  <a:cubicBezTo>
                    <a:pt x="313" y="82"/>
                    <a:pt x="369" y="145"/>
                    <a:pt x="406" y="220"/>
                  </a:cubicBezTo>
                  <a:cubicBezTo>
                    <a:pt x="482" y="365"/>
                    <a:pt x="466" y="514"/>
                    <a:pt x="374" y="549"/>
                  </a:cubicBezTo>
                  <a:cubicBezTo>
                    <a:pt x="337" y="561"/>
                    <a:pt x="291" y="553"/>
                    <a:pt x="238" y="522"/>
                  </a:cubicBezTo>
                  <a:cubicBezTo>
                    <a:pt x="168" y="478"/>
                    <a:pt x="114" y="415"/>
                    <a:pt x="77" y="341"/>
                  </a:cubicBezTo>
                  <a:cubicBezTo>
                    <a:pt x="1" y="192"/>
                    <a:pt x="13" y="46"/>
                    <a:pt x="108" y="18"/>
                  </a:cubicBezTo>
                  <a:cubicBezTo>
                    <a:pt x="147" y="1"/>
                    <a:pt x="194" y="11"/>
                    <a:pt x="242" y="39"/>
                  </a:cubicBezTo>
                  <a:close/>
                </a:path>
              </a:pathLst>
            </a:custGeom>
            <a:solidFill>
              <a:srgbClr val="7F8D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711;p33"/>
            <p:cNvSpPr/>
            <p:nvPr/>
          </p:nvSpPr>
          <p:spPr>
            <a:xfrm>
              <a:off x="3804500" y="3024675"/>
              <a:ext cx="11950" cy="14200"/>
            </a:xfrm>
            <a:custGeom>
              <a:avLst/>
              <a:gdLst/>
              <a:ahLst/>
              <a:cxnLst/>
              <a:rect l="l" t="t" r="r" b="b"/>
              <a:pathLst>
                <a:path w="478" h="568" extrusionOk="0">
                  <a:moveTo>
                    <a:pt x="364" y="159"/>
                  </a:moveTo>
                  <a:cubicBezTo>
                    <a:pt x="459" y="289"/>
                    <a:pt x="477" y="458"/>
                    <a:pt x="413" y="526"/>
                  </a:cubicBezTo>
                  <a:cubicBezTo>
                    <a:pt x="370" y="568"/>
                    <a:pt x="306" y="565"/>
                    <a:pt x="238" y="526"/>
                  </a:cubicBezTo>
                  <a:cubicBezTo>
                    <a:pt x="190" y="495"/>
                    <a:pt x="148" y="456"/>
                    <a:pt x="115" y="412"/>
                  </a:cubicBezTo>
                  <a:cubicBezTo>
                    <a:pt x="20" y="274"/>
                    <a:pt x="1" y="109"/>
                    <a:pt x="70" y="44"/>
                  </a:cubicBezTo>
                  <a:cubicBezTo>
                    <a:pt x="109" y="0"/>
                    <a:pt x="175" y="3"/>
                    <a:pt x="239" y="41"/>
                  </a:cubicBezTo>
                  <a:cubicBezTo>
                    <a:pt x="289" y="72"/>
                    <a:pt x="331" y="112"/>
                    <a:pt x="364" y="159"/>
                  </a:cubicBezTo>
                  <a:close/>
                </a:path>
              </a:pathLst>
            </a:custGeom>
            <a:solidFill>
              <a:srgbClr val="7F8D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712;p33"/>
            <p:cNvSpPr/>
            <p:nvPr/>
          </p:nvSpPr>
          <p:spPr>
            <a:xfrm>
              <a:off x="3277900" y="2047275"/>
              <a:ext cx="12050" cy="13625"/>
            </a:xfrm>
            <a:custGeom>
              <a:avLst/>
              <a:gdLst/>
              <a:ahLst/>
              <a:cxnLst/>
              <a:rect l="l" t="t" r="r" b="b"/>
              <a:pathLst>
                <a:path w="482" h="545" extrusionOk="0">
                  <a:moveTo>
                    <a:pt x="241" y="30"/>
                  </a:moveTo>
                  <a:cubicBezTo>
                    <a:pt x="313" y="73"/>
                    <a:pt x="384" y="158"/>
                    <a:pt x="425" y="260"/>
                  </a:cubicBezTo>
                  <a:cubicBezTo>
                    <a:pt x="482" y="406"/>
                    <a:pt x="451" y="539"/>
                    <a:pt x="348" y="544"/>
                  </a:cubicBezTo>
                  <a:lnTo>
                    <a:pt x="241" y="518"/>
                  </a:lnTo>
                  <a:cubicBezTo>
                    <a:pt x="168" y="476"/>
                    <a:pt x="96" y="389"/>
                    <a:pt x="58" y="289"/>
                  </a:cubicBezTo>
                  <a:cubicBezTo>
                    <a:pt x="1" y="147"/>
                    <a:pt x="36" y="13"/>
                    <a:pt x="130" y="2"/>
                  </a:cubicBezTo>
                  <a:cubicBezTo>
                    <a:pt x="169" y="1"/>
                    <a:pt x="207" y="10"/>
                    <a:pt x="241" y="30"/>
                  </a:cubicBezTo>
                  <a:close/>
                </a:path>
              </a:pathLst>
            </a:custGeom>
            <a:solidFill>
              <a:srgbClr val="7F8D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713;p33"/>
            <p:cNvSpPr/>
            <p:nvPr/>
          </p:nvSpPr>
          <p:spPr>
            <a:xfrm>
              <a:off x="3305900" y="2046200"/>
              <a:ext cx="12150" cy="13775"/>
            </a:xfrm>
            <a:custGeom>
              <a:avLst/>
              <a:gdLst/>
              <a:ahLst/>
              <a:cxnLst/>
              <a:rect l="l" t="t" r="r" b="b"/>
              <a:pathLst>
                <a:path w="486" h="551" extrusionOk="0">
                  <a:moveTo>
                    <a:pt x="244" y="34"/>
                  </a:moveTo>
                  <a:cubicBezTo>
                    <a:pt x="322" y="78"/>
                    <a:pt x="396" y="173"/>
                    <a:pt x="432" y="278"/>
                  </a:cubicBezTo>
                  <a:cubicBezTo>
                    <a:pt x="485" y="431"/>
                    <a:pt x="442" y="551"/>
                    <a:pt x="336" y="551"/>
                  </a:cubicBezTo>
                  <a:lnTo>
                    <a:pt x="240" y="517"/>
                  </a:lnTo>
                  <a:cubicBezTo>
                    <a:pt x="160" y="471"/>
                    <a:pt x="88" y="377"/>
                    <a:pt x="49" y="272"/>
                  </a:cubicBezTo>
                  <a:cubicBezTo>
                    <a:pt x="0" y="120"/>
                    <a:pt x="43" y="0"/>
                    <a:pt x="149" y="5"/>
                  </a:cubicBezTo>
                  <a:cubicBezTo>
                    <a:pt x="183" y="6"/>
                    <a:pt x="216" y="16"/>
                    <a:pt x="244" y="34"/>
                  </a:cubicBezTo>
                  <a:close/>
                </a:path>
              </a:pathLst>
            </a:custGeom>
            <a:solidFill>
              <a:srgbClr val="7F8D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714;p33"/>
            <p:cNvSpPr/>
            <p:nvPr/>
          </p:nvSpPr>
          <p:spPr>
            <a:xfrm>
              <a:off x="3335125" y="2048075"/>
              <a:ext cx="11950" cy="14250"/>
            </a:xfrm>
            <a:custGeom>
              <a:avLst/>
              <a:gdLst/>
              <a:ahLst/>
              <a:cxnLst/>
              <a:rect l="l" t="t" r="r" b="b"/>
              <a:pathLst>
                <a:path w="478" h="570" extrusionOk="0">
                  <a:moveTo>
                    <a:pt x="236" y="41"/>
                  </a:moveTo>
                  <a:cubicBezTo>
                    <a:pt x="323" y="91"/>
                    <a:pt x="404" y="199"/>
                    <a:pt x="436" y="313"/>
                  </a:cubicBezTo>
                  <a:cubicBezTo>
                    <a:pt x="477" y="459"/>
                    <a:pt x="423" y="569"/>
                    <a:pt x="316" y="564"/>
                  </a:cubicBezTo>
                  <a:lnTo>
                    <a:pt x="240" y="533"/>
                  </a:lnTo>
                  <a:cubicBezTo>
                    <a:pt x="155" y="486"/>
                    <a:pt x="76" y="383"/>
                    <a:pt x="42" y="265"/>
                  </a:cubicBezTo>
                  <a:cubicBezTo>
                    <a:pt x="1" y="114"/>
                    <a:pt x="54" y="1"/>
                    <a:pt x="161" y="15"/>
                  </a:cubicBezTo>
                  <a:cubicBezTo>
                    <a:pt x="187" y="19"/>
                    <a:pt x="213" y="27"/>
                    <a:pt x="236" y="41"/>
                  </a:cubicBezTo>
                  <a:close/>
                </a:path>
              </a:pathLst>
            </a:custGeom>
            <a:solidFill>
              <a:srgbClr val="7F8D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715;p33"/>
            <p:cNvSpPr/>
            <p:nvPr/>
          </p:nvSpPr>
          <p:spPr>
            <a:xfrm>
              <a:off x="3518025" y="2310350"/>
              <a:ext cx="18375" cy="58575"/>
            </a:xfrm>
            <a:custGeom>
              <a:avLst/>
              <a:gdLst/>
              <a:ahLst/>
              <a:cxnLst/>
              <a:rect l="l" t="t" r="r" b="b"/>
              <a:pathLst>
                <a:path w="735" h="2343" extrusionOk="0">
                  <a:moveTo>
                    <a:pt x="528" y="59"/>
                  </a:moveTo>
                  <a:cubicBezTo>
                    <a:pt x="541" y="66"/>
                    <a:pt x="552" y="73"/>
                    <a:pt x="563" y="83"/>
                  </a:cubicBezTo>
                  <a:cubicBezTo>
                    <a:pt x="662" y="161"/>
                    <a:pt x="735" y="304"/>
                    <a:pt x="735" y="423"/>
                  </a:cubicBezTo>
                  <a:lnTo>
                    <a:pt x="730" y="465"/>
                  </a:lnTo>
                  <a:lnTo>
                    <a:pt x="420" y="2203"/>
                  </a:lnTo>
                  <a:cubicBezTo>
                    <a:pt x="400" y="2310"/>
                    <a:pt x="312" y="2342"/>
                    <a:pt x="213" y="2286"/>
                  </a:cubicBezTo>
                  <a:lnTo>
                    <a:pt x="176" y="2260"/>
                  </a:lnTo>
                  <a:cubicBezTo>
                    <a:pt x="73" y="2178"/>
                    <a:pt x="0" y="2036"/>
                    <a:pt x="1" y="1921"/>
                  </a:cubicBezTo>
                  <a:lnTo>
                    <a:pt x="6" y="1879"/>
                  </a:lnTo>
                  <a:lnTo>
                    <a:pt x="315" y="136"/>
                  </a:lnTo>
                  <a:cubicBezTo>
                    <a:pt x="333" y="28"/>
                    <a:pt x="427" y="0"/>
                    <a:pt x="528" y="59"/>
                  </a:cubicBezTo>
                  <a:close/>
                </a:path>
              </a:pathLst>
            </a:custGeom>
            <a:solidFill>
              <a:srgbClr val="7F8D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716;p33"/>
            <p:cNvSpPr/>
            <p:nvPr/>
          </p:nvSpPr>
          <p:spPr>
            <a:xfrm>
              <a:off x="3572425" y="2373675"/>
              <a:ext cx="29750" cy="47100"/>
            </a:xfrm>
            <a:custGeom>
              <a:avLst/>
              <a:gdLst/>
              <a:ahLst/>
              <a:cxnLst/>
              <a:rect l="l" t="t" r="r" b="b"/>
              <a:pathLst>
                <a:path w="1190" h="1884" extrusionOk="0">
                  <a:moveTo>
                    <a:pt x="976" y="45"/>
                  </a:moveTo>
                  <a:cubicBezTo>
                    <a:pt x="1012" y="66"/>
                    <a:pt x="1044" y="94"/>
                    <a:pt x="1071" y="126"/>
                  </a:cubicBezTo>
                  <a:cubicBezTo>
                    <a:pt x="1147" y="212"/>
                    <a:pt x="1189" y="321"/>
                    <a:pt x="1188" y="413"/>
                  </a:cubicBezTo>
                  <a:lnTo>
                    <a:pt x="1165" y="505"/>
                  </a:lnTo>
                  <a:lnTo>
                    <a:pt x="401" y="1811"/>
                  </a:lnTo>
                  <a:cubicBezTo>
                    <a:pt x="367" y="1879"/>
                    <a:pt x="290" y="1883"/>
                    <a:pt x="213" y="1839"/>
                  </a:cubicBezTo>
                  <a:lnTo>
                    <a:pt x="118" y="1758"/>
                  </a:lnTo>
                  <a:cubicBezTo>
                    <a:pt x="42" y="1672"/>
                    <a:pt x="0" y="1563"/>
                    <a:pt x="1" y="1471"/>
                  </a:cubicBezTo>
                  <a:lnTo>
                    <a:pt x="24" y="1379"/>
                  </a:lnTo>
                  <a:lnTo>
                    <a:pt x="788" y="71"/>
                  </a:lnTo>
                  <a:cubicBezTo>
                    <a:pt x="827" y="7"/>
                    <a:pt x="900" y="0"/>
                    <a:pt x="976" y="45"/>
                  </a:cubicBezTo>
                  <a:close/>
                </a:path>
              </a:pathLst>
            </a:custGeom>
            <a:solidFill>
              <a:srgbClr val="7F8D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717;p33"/>
            <p:cNvSpPr/>
            <p:nvPr/>
          </p:nvSpPr>
          <p:spPr>
            <a:xfrm>
              <a:off x="3427525" y="2073400"/>
              <a:ext cx="11350" cy="15450"/>
            </a:xfrm>
            <a:custGeom>
              <a:avLst/>
              <a:gdLst/>
              <a:ahLst/>
              <a:cxnLst/>
              <a:rect l="l" t="t" r="r" b="b"/>
              <a:pathLst>
                <a:path w="454" h="618" extrusionOk="0">
                  <a:moveTo>
                    <a:pt x="230" y="68"/>
                  </a:moveTo>
                  <a:cubicBezTo>
                    <a:pt x="333" y="126"/>
                    <a:pt x="422" y="266"/>
                    <a:pt x="438" y="400"/>
                  </a:cubicBezTo>
                  <a:cubicBezTo>
                    <a:pt x="453" y="539"/>
                    <a:pt x="372" y="617"/>
                    <a:pt x="254" y="566"/>
                  </a:cubicBezTo>
                  <a:lnTo>
                    <a:pt x="227" y="550"/>
                  </a:lnTo>
                  <a:cubicBezTo>
                    <a:pt x="124" y="492"/>
                    <a:pt x="29" y="348"/>
                    <a:pt x="18" y="220"/>
                  </a:cubicBezTo>
                  <a:cubicBezTo>
                    <a:pt x="0" y="73"/>
                    <a:pt x="88" y="1"/>
                    <a:pt x="202" y="54"/>
                  </a:cubicBezTo>
                  <a:cubicBezTo>
                    <a:pt x="212" y="58"/>
                    <a:pt x="222" y="62"/>
                    <a:pt x="230" y="68"/>
                  </a:cubicBezTo>
                  <a:close/>
                </a:path>
              </a:pathLst>
            </a:custGeom>
            <a:solidFill>
              <a:srgbClr val="7F8D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718;p33"/>
            <p:cNvSpPr/>
            <p:nvPr/>
          </p:nvSpPr>
          <p:spPr>
            <a:xfrm>
              <a:off x="3619625" y="2452000"/>
              <a:ext cx="39400" cy="33425"/>
            </a:xfrm>
            <a:custGeom>
              <a:avLst/>
              <a:gdLst/>
              <a:ahLst/>
              <a:cxnLst/>
              <a:rect l="l" t="t" r="r" b="b"/>
              <a:pathLst>
                <a:path w="1576" h="1337" extrusionOk="0">
                  <a:moveTo>
                    <a:pt x="1364" y="40"/>
                  </a:moveTo>
                  <a:cubicBezTo>
                    <a:pt x="1424" y="77"/>
                    <a:pt x="1473" y="128"/>
                    <a:pt x="1508" y="188"/>
                  </a:cubicBezTo>
                  <a:cubicBezTo>
                    <a:pt x="1549" y="253"/>
                    <a:pt x="1573" y="330"/>
                    <a:pt x="1576" y="406"/>
                  </a:cubicBezTo>
                  <a:cubicBezTo>
                    <a:pt x="1576" y="464"/>
                    <a:pt x="1556" y="515"/>
                    <a:pt x="1519" y="540"/>
                  </a:cubicBezTo>
                  <a:lnTo>
                    <a:pt x="366" y="1307"/>
                  </a:lnTo>
                  <a:cubicBezTo>
                    <a:pt x="324" y="1336"/>
                    <a:pt x="267" y="1329"/>
                    <a:pt x="210" y="1296"/>
                  </a:cubicBezTo>
                  <a:cubicBezTo>
                    <a:pt x="151" y="1260"/>
                    <a:pt x="103" y="1209"/>
                    <a:pt x="68" y="1149"/>
                  </a:cubicBezTo>
                  <a:cubicBezTo>
                    <a:pt x="26" y="1085"/>
                    <a:pt x="4" y="1010"/>
                    <a:pt x="1" y="933"/>
                  </a:cubicBezTo>
                  <a:cubicBezTo>
                    <a:pt x="1" y="872"/>
                    <a:pt x="19" y="826"/>
                    <a:pt x="54" y="798"/>
                  </a:cubicBezTo>
                  <a:lnTo>
                    <a:pt x="1211" y="30"/>
                  </a:lnTo>
                  <a:cubicBezTo>
                    <a:pt x="1251" y="1"/>
                    <a:pt x="1307" y="8"/>
                    <a:pt x="1364" y="40"/>
                  </a:cubicBezTo>
                  <a:close/>
                </a:path>
              </a:pathLst>
            </a:custGeom>
            <a:solidFill>
              <a:srgbClr val="7F8D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719;p33"/>
            <p:cNvSpPr/>
            <p:nvPr/>
          </p:nvSpPr>
          <p:spPr>
            <a:xfrm>
              <a:off x="3459400" y="2088200"/>
              <a:ext cx="10850" cy="15450"/>
            </a:xfrm>
            <a:custGeom>
              <a:avLst/>
              <a:gdLst/>
              <a:ahLst/>
              <a:cxnLst/>
              <a:rect l="l" t="t" r="r" b="b"/>
              <a:pathLst>
                <a:path w="434" h="618" extrusionOk="0">
                  <a:moveTo>
                    <a:pt x="219" y="66"/>
                  </a:moveTo>
                  <a:cubicBezTo>
                    <a:pt x="332" y="130"/>
                    <a:pt x="424" y="284"/>
                    <a:pt x="431" y="415"/>
                  </a:cubicBezTo>
                  <a:cubicBezTo>
                    <a:pt x="434" y="553"/>
                    <a:pt x="346" y="618"/>
                    <a:pt x="232" y="560"/>
                  </a:cubicBezTo>
                  <a:lnTo>
                    <a:pt x="219" y="553"/>
                  </a:lnTo>
                  <a:cubicBezTo>
                    <a:pt x="109" y="489"/>
                    <a:pt x="14" y="333"/>
                    <a:pt x="7" y="202"/>
                  </a:cubicBezTo>
                  <a:cubicBezTo>
                    <a:pt x="0" y="61"/>
                    <a:pt x="91" y="0"/>
                    <a:pt x="207" y="57"/>
                  </a:cubicBezTo>
                  <a:cubicBezTo>
                    <a:pt x="211" y="60"/>
                    <a:pt x="215" y="63"/>
                    <a:pt x="219" y="66"/>
                  </a:cubicBezTo>
                  <a:close/>
                </a:path>
              </a:pathLst>
            </a:custGeom>
            <a:solidFill>
              <a:srgbClr val="7F8D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720;p33"/>
            <p:cNvSpPr/>
            <p:nvPr/>
          </p:nvSpPr>
          <p:spPr>
            <a:xfrm>
              <a:off x="3491225" y="2105850"/>
              <a:ext cx="10725" cy="15550"/>
            </a:xfrm>
            <a:custGeom>
              <a:avLst/>
              <a:gdLst/>
              <a:ahLst/>
              <a:cxnLst/>
              <a:rect l="l" t="t" r="r" b="b"/>
              <a:pathLst>
                <a:path w="429" h="622" extrusionOk="0">
                  <a:moveTo>
                    <a:pt x="223" y="70"/>
                  </a:moveTo>
                  <a:cubicBezTo>
                    <a:pt x="340" y="143"/>
                    <a:pt x="428" y="303"/>
                    <a:pt x="428" y="438"/>
                  </a:cubicBezTo>
                  <a:cubicBezTo>
                    <a:pt x="424" y="568"/>
                    <a:pt x="332" y="621"/>
                    <a:pt x="218" y="554"/>
                  </a:cubicBezTo>
                  <a:lnTo>
                    <a:pt x="213" y="553"/>
                  </a:lnTo>
                  <a:cubicBezTo>
                    <a:pt x="95" y="479"/>
                    <a:pt x="0" y="320"/>
                    <a:pt x="4" y="186"/>
                  </a:cubicBezTo>
                  <a:cubicBezTo>
                    <a:pt x="4" y="54"/>
                    <a:pt x="100" y="1"/>
                    <a:pt x="216" y="66"/>
                  </a:cubicBezTo>
                  <a:cubicBezTo>
                    <a:pt x="218" y="68"/>
                    <a:pt x="220" y="69"/>
                    <a:pt x="223" y="70"/>
                  </a:cubicBezTo>
                  <a:close/>
                </a:path>
              </a:pathLst>
            </a:custGeom>
            <a:solidFill>
              <a:srgbClr val="7F8D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721;p33"/>
            <p:cNvSpPr/>
            <p:nvPr/>
          </p:nvSpPr>
          <p:spPr>
            <a:xfrm>
              <a:off x="3522800" y="2126475"/>
              <a:ext cx="11175" cy="15225"/>
            </a:xfrm>
            <a:custGeom>
              <a:avLst/>
              <a:gdLst/>
              <a:ahLst/>
              <a:cxnLst/>
              <a:rect l="l" t="t" r="r" b="b"/>
              <a:pathLst>
                <a:path w="447" h="609" extrusionOk="0">
                  <a:moveTo>
                    <a:pt x="245" y="75"/>
                  </a:moveTo>
                  <a:cubicBezTo>
                    <a:pt x="362" y="161"/>
                    <a:pt x="446" y="327"/>
                    <a:pt x="435" y="453"/>
                  </a:cubicBezTo>
                  <a:cubicBezTo>
                    <a:pt x="420" y="571"/>
                    <a:pt x="328" y="609"/>
                    <a:pt x="220" y="549"/>
                  </a:cubicBezTo>
                  <a:lnTo>
                    <a:pt x="202" y="538"/>
                  </a:lnTo>
                  <a:cubicBezTo>
                    <a:pt x="86" y="458"/>
                    <a:pt x="0" y="290"/>
                    <a:pt x="11" y="160"/>
                  </a:cubicBezTo>
                  <a:cubicBezTo>
                    <a:pt x="22" y="40"/>
                    <a:pt x="119" y="1"/>
                    <a:pt x="230" y="65"/>
                  </a:cubicBezTo>
                  <a:cubicBezTo>
                    <a:pt x="236" y="69"/>
                    <a:pt x="240" y="72"/>
                    <a:pt x="245" y="75"/>
                  </a:cubicBezTo>
                  <a:close/>
                </a:path>
              </a:pathLst>
            </a:custGeom>
            <a:solidFill>
              <a:srgbClr val="7F8D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722;p33"/>
            <p:cNvSpPr/>
            <p:nvPr/>
          </p:nvSpPr>
          <p:spPr>
            <a:xfrm>
              <a:off x="3554050" y="2149825"/>
              <a:ext cx="11475" cy="15150"/>
            </a:xfrm>
            <a:custGeom>
              <a:avLst/>
              <a:gdLst/>
              <a:ahLst/>
              <a:cxnLst/>
              <a:rect l="l" t="t" r="r" b="b"/>
              <a:pathLst>
                <a:path w="459" h="606" extrusionOk="0">
                  <a:moveTo>
                    <a:pt x="268" y="87"/>
                  </a:moveTo>
                  <a:cubicBezTo>
                    <a:pt x="382" y="179"/>
                    <a:pt x="459" y="347"/>
                    <a:pt x="439" y="466"/>
                  </a:cubicBezTo>
                  <a:cubicBezTo>
                    <a:pt x="420" y="574"/>
                    <a:pt x="332" y="606"/>
                    <a:pt x="229" y="547"/>
                  </a:cubicBezTo>
                  <a:lnTo>
                    <a:pt x="191" y="521"/>
                  </a:lnTo>
                  <a:cubicBezTo>
                    <a:pt x="76" y="427"/>
                    <a:pt x="0" y="262"/>
                    <a:pt x="24" y="143"/>
                  </a:cubicBezTo>
                  <a:cubicBezTo>
                    <a:pt x="41" y="33"/>
                    <a:pt x="129" y="1"/>
                    <a:pt x="228" y="58"/>
                  </a:cubicBezTo>
                  <a:cubicBezTo>
                    <a:pt x="242" y="66"/>
                    <a:pt x="255" y="76"/>
                    <a:pt x="268" y="87"/>
                  </a:cubicBezTo>
                  <a:close/>
                </a:path>
              </a:pathLst>
            </a:custGeom>
            <a:solidFill>
              <a:srgbClr val="7F8D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723;p33"/>
            <p:cNvSpPr/>
            <p:nvPr/>
          </p:nvSpPr>
          <p:spPr>
            <a:xfrm>
              <a:off x="3615125" y="2204200"/>
              <a:ext cx="11950" cy="14650"/>
            </a:xfrm>
            <a:custGeom>
              <a:avLst/>
              <a:gdLst/>
              <a:ahLst/>
              <a:cxnLst/>
              <a:rect l="l" t="t" r="r" b="b"/>
              <a:pathLst>
                <a:path w="478" h="586" extrusionOk="0">
                  <a:moveTo>
                    <a:pt x="310" y="102"/>
                  </a:moveTo>
                  <a:cubicBezTo>
                    <a:pt x="421" y="210"/>
                    <a:pt x="478" y="382"/>
                    <a:pt x="439" y="488"/>
                  </a:cubicBezTo>
                  <a:cubicBezTo>
                    <a:pt x="408" y="571"/>
                    <a:pt x="329" y="586"/>
                    <a:pt x="237" y="533"/>
                  </a:cubicBezTo>
                  <a:lnTo>
                    <a:pt x="172" y="483"/>
                  </a:lnTo>
                  <a:cubicBezTo>
                    <a:pt x="61" y="375"/>
                    <a:pt x="1" y="204"/>
                    <a:pt x="39" y="99"/>
                  </a:cubicBezTo>
                  <a:cubicBezTo>
                    <a:pt x="69" y="16"/>
                    <a:pt x="156" y="0"/>
                    <a:pt x="244" y="51"/>
                  </a:cubicBezTo>
                  <a:cubicBezTo>
                    <a:pt x="269" y="65"/>
                    <a:pt x="291" y="83"/>
                    <a:pt x="310" y="102"/>
                  </a:cubicBezTo>
                  <a:close/>
                </a:path>
              </a:pathLst>
            </a:custGeom>
            <a:solidFill>
              <a:srgbClr val="7F8D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724;p33"/>
            <p:cNvSpPr/>
            <p:nvPr/>
          </p:nvSpPr>
          <p:spPr>
            <a:xfrm>
              <a:off x="3644550" y="2234800"/>
              <a:ext cx="12150" cy="14475"/>
            </a:xfrm>
            <a:custGeom>
              <a:avLst/>
              <a:gdLst/>
              <a:ahLst/>
              <a:cxnLst/>
              <a:rect l="l" t="t" r="r" b="b"/>
              <a:pathLst>
                <a:path w="486" h="579" extrusionOk="0">
                  <a:moveTo>
                    <a:pt x="329" y="117"/>
                  </a:moveTo>
                  <a:cubicBezTo>
                    <a:pt x="433" y="229"/>
                    <a:pt x="486" y="405"/>
                    <a:pt x="440" y="501"/>
                  </a:cubicBezTo>
                  <a:cubicBezTo>
                    <a:pt x="401" y="570"/>
                    <a:pt x="324" y="579"/>
                    <a:pt x="240" y="531"/>
                  </a:cubicBezTo>
                  <a:lnTo>
                    <a:pt x="157" y="465"/>
                  </a:lnTo>
                  <a:cubicBezTo>
                    <a:pt x="51" y="346"/>
                    <a:pt x="0" y="173"/>
                    <a:pt x="46" y="81"/>
                  </a:cubicBezTo>
                  <a:cubicBezTo>
                    <a:pt x="87" y="13"/>
                    <a:pt x="165" y="0"/>
                    <a:pt x="246" y="48"/>
                  </a:cubicBezTo>
                  <a:cubicBezTo>
                    <a:pt x="276" y="66"/>
                    <a:pt x="306" y="90"/>
                    <a:pt x="329" y="117"/>
                  </a:cubicBezTo>
                  <a:close/>
                </a:path>
              </a:pathLst>
            </a:custGeom>
            <a:solidFill>
              <a:srgbClr val="7F8D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725;p33"/>
            <p:cNvSpPr/>
            <p:nvPr/>
          </p:nvSpPr>
          <p:spPr>
            <a:xfrm>
              <a:off x="3844675" y="2575675"/>
              <a:ext cx="12025" cy="13700"/>
            </a:xfrm>
            <a:custGeom>
              <a:avLst/>
              <a:gdLst/>
              <a:ahLst/>
              <a:cxnLst/>
              <a:rect l="l" t="t" r="r" b="b"/>
              <a:pathLst>
                <a:path w="481" h="548" extrusionOk="0">
                  <a:moveTo>
                    <a:pt x="432" y="277"/>
                  </a:moveTo>
                  <a:cubicBezTo>
                    <a:pt x="480" y="429"/>
                    <a:pt x="434" y="547"/>
                    <a:pt x="327" y="547"/>
                  </a:cubicBezTo>
                  <a:lnTo>
                    <a:pt x="239" y="518"/>
                  </a:lnTo>
                  <a:cubicBezTo>
                    <a:pt x="160" y="472"/>
                    <a:pt x="83" y="376"/>
                    <a:pt x="45" y="266"/>
                  </a:cubicBezTo>
                  <a:cubicBezTo>
                    <a:pt x="1" y="117"/>
                    <a:pt x="43" y="1"/>
                    <a:pt x="146" y="2"/>
                  </a:cubicBezTo>
                  <a:cubicBezTo>
                    <a:pt x="179" y="4"/>
                    <a:pt x="213" y="13"/>
                    <a:pt x="241" y="32"/>
                  </a:cubicBezTo>
                  <a:cubicBezTo>
                    <a:pt x="320" y="78"/>
                    <a:pt x="397" y="172"/>
                    <a:pt x="432" y="277"/>
                  </a:cubicBezTo>
                  <a:close/>
                </a:path>
              </a:pathLst>
            </a:custGeom>
            <a:solidFill>
              <a:srgbClr val="7F8D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726;p33"/>
            <p:cNvSpPr/>
            <p:nvPr/>
          </p:nvSpPr>
          <p:spPr>
            <a:xfrm>
              <a:off x="3577350" y="2221000"/>
              <a:ext cx="269275" cy="521800"/>
            </a:xfrm>
            <a:custGeom>
              <a:avLst/>
              <a:gdLst/>
              <a:ahLst/>
              <a:cxnLst/>
              <a:rect l="l" t="t" r="r" b="b"/>
              <a:pathLst>
                <a:path w="10771" h="20872" extrusionOk="0">
                  <a:moveTo>
                    <a:pt x="5" y="0"/>
                  </a:moveTo>
                  <a:cubicBezTo>
                    <a:pt x="5851" y="5092"/>
                    <a:pt x="10256" y="13466"/>
                    <a:pt x="10771" y="20872"/>
                  </a:cubicBezTo>
                  <a:lnTo>
                    <a:pt x="9757" y="20286"/>
                  </a:lnTo>
                  <a:cubicBezTo>
                    <a:pt x="9253" y="13534"/>
                    <a:pt x="5284" y="5920"/>
                    <a:pt x="1" y="1177"/>
                  </a:cubicBezTo>
                  <a:close/>
                </a:path>
              </a:pathLst>
            </a:custGeom>
            <a:solidFill>
              <a:srgbClr val="FFFFFF">
                <a:alpha val="38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727;p33"/>
            <p:cNvSpPr/>
            <p:nvPr/>
          </p:nvSpPr>
          <p:spPr>
            <a:xfrm>
              <a:off x="3673025" y="2267425"/>
              <a:ext cx="12150" cy="14450"/>
            </a:xfrm>
            <a:custGeom>
              <a:avLst/>
              <a:gdLst/>
              <a:ahLst/>
              <a:cxnLst/>
              <a:rect l="l" t="t" r="r" b="b"/>
              <a:pathLst>
                <a:path w="486" h="578" extrusionOk="0">
                  <a:moveTo>
                    <a:pt x="345" y="137"/>
                  </a:moveTo>
                  <a:cubicBezTo>
                    <a:pt x="448" y="258"/>
                    <a:pt x="485" y="425"/>
                    <a:pt x="427" y="510"/>
                  </a:cubicBezTo>
                  <a:cubicBezTo>
                    <a:pt x="389" y="572"/>
                    <a:pt x="317" y="577"/>
                    <a:pt x="240" y="534"/>
                  </a:cubicBezTo>
                  <a:lnTo>
                    <a:pt x="141" y="450"/>
                  </a:lnTo>
                  <a:cubicBezTo>
                    <a:pt x="38" y="321"/>
                    <a:pt x="0" y="153"/>
                    <a:pt x="55" y="67"/>
                  </a:cubicBezTo>
                  <a:cubicBezTo>
                    <a:pt x="92" y="6"/>
                    <a:pt x="165" y="0"/>
                    <a:pt x="239" y="43"/>
                  </a:cubicBezTo>
                  <a:cubicBezTo>
                    <a:pt x="279" y="68"/>
                    <a:pt x="315" y="99"/>
                    <a:pt x="345" y="137"/>
                  </a:cubicBezTo>
                  <a:close/>
                </a:path>
              </a:pathLst>
            </a:custGeom>
            <a:solidFill>
              <a:srgbClr val="7F8D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728;p33"/>
            <p:cNvSpPr/>
            <p:nvPr/>
          </p:nvSpPr>
          <p:spPr>
            <a:xfrm>
              <a:off x="3829875" y="2534775"/>
              <a:ext cx="12150" cy="13725"/>
            </a:xfrm>
            <a:custGeom>
              <a:avLst/>
              <a:gdLst/>
              <a:ahLst/>
              <a:cxnLst/>
              <a:rect l="l" t="t" r="r" b="b"/>
              <a:pathLst>
                <a:path w="486" h="549" extrusionOk="0">
                  <a:moveTo>
                    <a:pt x="424" y="260"/>
                  </a:moveTo>
                  <a:cubicBezTo>
                    <a:pt x="486" y="409"/>
                    <a:pt x="451" y="543"/>
                    <a:pt x="348" y="548"/>
                  </a:cubicBezTo>
                  <a:lnTo>
                    <a:pt x="240" y="518"/>
                  </a:lnTo>
                  <a:cubicBezTo>
                    <a:pt x="157" y="465"/>
                    <a:pt x="94" y="385"/>
                    <a:pt x="62" y="290"/>
                  </a:cubicBezTo>
                  <a:cubicBezTo>
                    <a:pt x="0" y="137"/>
                    <a:pt x="35" y="12"/>
                    <a:pt x="138" y="2"/>
                  </a:cubicBezTo>
                  <a:cubicBezTo>
                    <a:pt x="176" y="0"/>
                    <a:pt x="212" y="10"/>
                    <a:pt x="243" y="30"/>
                  </a:cubicBezTo>
                  <a:cubicBezTo>
                    <a:pt x="328" y="84"/>
                    <a:pt x="392" y="165"/>
                    <a:pt x="424" y="260"/>
                  </a:cubicBezTo>
                  <a:close/>
                </a:path>
              </a:pathLst>
            </a:custGeom>
            <a:solidFill>
              <a:srgbClr val="7F8D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729;p33"/>
            <p:cNvSpPr/>
            <p:nvPr/>
          </p:nvSpPr>
          <p:spPr>
            <a:xfrm>
              <a:off x="3700350" y="2301975"/>
              <a:ext cx="12050" cy="14225"/>
            </a:xfrm>
            <a:custGeom>
              <a:avLst/>
              <a:gdLst/>
              <a:ahLst/>
              <a:cxnLst/>
              <a:rect l="l" t="t" r="r" b="b"/>
              <a:pathLst>
                <a:path w="482" h="569" extrusionOk="0">
                  <a:moveTo>
                    <a:pt x="356" y="147"/>
                  </a:moveTo>
                  <a:cubicBezTo>
                    <a:pt x="455" y="280"/>
                    <a:pt x="481" y="444"/>
                    <a:pt x="420" y="522"/>
                  </a:cubicBezTo>
                  <a:cubicBezTo>
                    <a:pt x="378" y="568"/>
                    <a:pt x="308" y="568"/>
                    <a:pt x="240" y="529"/>
                  </a:cubicBezTo>
                  <a:cubicBezTo>
                    <a:pt x="195" y="501"/>
                    <a:pt x="156" y="465"/>
                    <a:pt x="126" y="423"/>
                  </a:cubicBezTo>
                  <a:cubicBezTo>
                    <a:pt x="27" y="296"/>
                    <a:pt x="0" y="128"/>
                    <a:pt x="62" y="52"/>
                  </a:cubicBezTo>
                  <a:cubicBezTo>
                    <a:pt x="103" y="1"/>
                    <a:pt x="170" y="1"/>
                    <a:pt x="240" y="40"/>
                  </a:cubicBezTo>
                  <a:cubicBezTo>
                    <a:pt x="285" y="68"/>
                    <a:pt x="325" y="104"/>
                    <a:pt x="356" y="147"/>
                  </a:cubicBezTo>
                  <a:close/>
                </a:path>
              </a:pathLst>
            </a:custGeom>
            <a:solidFill>
              <a:srgbClr val="7F8D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730;p33"/>
            <p:cNvSpPr/>
            <p:nvPr/>
          </p:nvSpPr>
          <p:spPr>
            <a:xfrm>
              <a:off x="3813075" y="2494200"/>
              <a:ext cx="12050" cy="13775"/>
            </a:xfrm>
            <a:custGeom>
              <a:avLst/>
              <a:gdLst/>
              <a:ahLst/>
              <a:cxnLst/>
              <a:rect l="l" t="t" r="r" b="b"/>
              <a:pathLst>
                <a:path w="482" h="551" extrusionOk="0">
                  <a:moveTo>
                    <a:pt x="413" y="236"/>
                  </a:moveTo>
                  <a:lnTo>
                    <a:pt x="413" y="232"/>
                  </a:lnTo>
                  <a:cubicBezTo>
                    <a:pt x="481" y="381"/>
                    <a:pt x="455" y="519"/>
                    <a:pt x="363" y="546"/>
                  </a:cubicBezTo>
                  <a:cubicBezTo>
                    <a:pt x="320" y="550"/>
                    <a:pt x="278" y="542"/>
                    <a:pt x="240" y="519"/>
                  </a:cubicBezTo>
                  <a:cubicBezTo>
                    <a:pt x="172" y="479"/>
                    <a:pt x="108" y="402"/>
                    <a:pt x="66" y="309"/>
                  </a:cubicBezTo>
                  <a:cubicBezTo>
                    <a:pt x="1" y="161"/>
                    <a:pt x="24" y="20"/>
                    <a:pt x="123" y="8"/>
                  </a:cubicBezTo>
                  <a:cubicBezTo>
                    <a:pt x="165" y="1"/>
                    <a:pt x="207" y="9"/>
                    <a:pt x="242" y="33"/>
                  </a:cubicBezTo>
                  <a:cubicBezTo>
                    <a:pt x="309" y="71"/>
                    <a:pt x="374" y="146"/>
                    <a:pt x="413" y="236"/>
                  </a:cubicBezTo>
                  <a:close/>
                </a:path>
              </a:pathLst>
            </a:custGeom>
            <a:solidFill>
              <a:srgbClr val="7F8D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731;p33"/>
            <p:cNvSpPr/>
            <p:nvPr/>
          </p:nvSpPr>
          <p:spPr>
            <a:xfrm>
              <a:off x="3726225" y="2338125"/>
              <a:ext cx="11950" cy="14200"/>
            </a:xfrm>
            <a:custGeom>
              <a:avLst/>
              <a:gdLst/>
              <a:ahLst/>
              <a:cxnLst/>
              <a:rect l="l" t="t" r="r" b="b"/>
              <a:pathLst>
                <a:path w="478" h="568" extrusionOk="0">
                  <a:moveTo>
                    <a:pt x="372" y="159"/>
                  </a:moveTo>
                  <a:cubicBezTo>
                    <a:pt x="462" y="296"/>
                    <a:pt x="478" y="462"/>
                    <a:pt x="412" y="530"/>
                  </a:cubicBezTo>
                  <a:cubicBezTo>
                    <a:pt x="370" y="568"/>
                    <a:pt x="305" y="561"/>
                    <a:pt x="241" y="523"/>
                  </a:cubicBezTo>
                  <a:cubicBezTo>
                    <a:pt x="189" y="492"/>
                    <a:pt x="146" y="452"/>
                    <a:pt x="114" y="402"/>
                  </a:cubicBezTo>
                  <a:cubicBezTo>
                    <a:pt x="19" y="264"/>
                    <a:pt x="1" y="104"/>
                    <a:pt x="73" y="41"/>
                  </a:cubicBezTo>
                  <a:cubicBezTo>
                    <a:pt x="117" y="0"/>
                    <a:pt x="181" y="5"/>
                    <a:pt x="245" y="41"/>
                  </a:cubicBezTo>
                  <a:cubicBezTo>
                    <a:pt x="295" y="71"/>
                    <a:pt x="337" y="112"/>
                    <a:pt x="372" y="159"/>
                  </a:cubicBezTo>
                  <a:close/>
                </a:path>
              </a:pathLst>
            </a:custGeom>
            <a:solidFill>
              <a:srgbClr val="7F8D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732;p33"/>
            <p:cNvSpPr/>
            <p:nvPr/>
          </p:nvSpPr>
          <p:spPr>
            <a:xfrm>
              <a:off x="3794200" y="2453750"/>
              <a:ext cx="11925" cy="14100"/>
            </a:xfrm>
            <a:custGeom>
              <a:avLst/>
              <a:gdLst/>
              <a:ahLst/>
              <a:cxnLst/>
              <a:rect l="l" t="t" r="r" b="b"/>
              <a:pathLst>
                <a:path w="477" h="564" extrusionOk="0">
                  <a:moveTo>
                    <a:pt x="237" y="37"/>
                  </a:moveTo>
                  <a:cubicBezTo>
                    <a:pt x="310" y="83"/>
                    <a:pt x="367" y="148"/>
                    <a:pt x="404" y="224"/>
                  </a:cubicBezTo>
                  <a:cubicBezTo>
                    <a:pt x="477" y="371"/>
                    <a:pt x="466" y="518"/>
                    <a:pt x="374" y="548"/>
                  </a:cubicBezTo>
                  <a:cubicBezTo>
                    <a:pt x="332" y="564"/>
                    <a:pt x="286" y="555"/>
                    <a:pt x="240" y="529"/>
                  </a:cubicBezTo>
                  <a:cubicBezTo>
                    <a:pt x="176" y="491"/>
                    <a:pt x="114" y="420"/>
                    <a:pt x="73" y="339"/>
                  </a:cubicBezTo>
                  <a:cubicBezTo>
                    <a:pt x="0" y="197"/>
                    <a:pt x="15" y="48"/>
                    <a:pt x="103" y="14"/>
                  </a:cubicBezTo>
                  <a:cubicBezTo>
                    <a:pt x="145" y="0"/>
                    <a:pt x="191" y="10"/>
                    <a:pt x="237" y="37"/>
                  </a:cubicBezTo>
                  <a:close/>
                </a:path>
              </a:pathLst>
            </a:custGeom>
            <a:solidFill>
              <a:srgbClr val="7F8D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733;p33"/>
            <p:cNvSpPr/>
            <p:nvPr/>
          </p:nvSpPr>
          <p:spPr>
            <a:xfrm>
              <a:off x="3750775" y="2375525"/>
              <a:ext cx="11725" cy="14175"/>
            </a:xfrm>
            <a:custGeom>
              <a:avLst/>
              <a:gdLst/>
              <a:ahLst/>
              <a:cxnLst/>
              <a:rect l="l" t="t" r="r" b="b"/>
              <a:pathLst>
                <a:path w="469" h="567" extrusionOk="0">
                  <a:moveTo>
                    <a:pt x="234" y="41"/>
                  </a:moveTo>
                  <a:cubicBezTo>
                    <a:pt x="293" y="77"/>
                    <a:pt x="343" y="127"/>
                    <a:pt x="378" y="187"/>
                  </a:cubicBezTo>
                  <a:cubicBezTo>
                    <a:pt x="462" y="323"/>
                    <a:pt x="469" y="485"/>
                    <a:pt x="392" y="538"/>
                  </a:cubicBezTo>
                  <a:cubicBezTo>
                    <a:pt x="350" y="566"/>
                    <a:pt x="289" y="562"/>
                    <a:pt x="232" y="528"/>
                  </a:cubicBezTo>
                  <a:cubicBezTo>
                    <a:pt x="174" y="492"/>
                    <a:pt x="126" y="441"/>
                    <a:pt x="91" y="382"/>
                  </a:cubicBezTo>
                  <a:cubicBezTo>
                    <a:pt x="7" y="245"/>
                    <a:pt x="0" y="88"/>
                    <a:pt x="77" y="27"/>
                  </a:cubicBezTo>
                  <a:cubicBezTo>
                    <a:pt x="119" y="0"/>
                    <a:pt x="177" y="7"/>
                    <a:pt x="234" y="41"/>
                  </a:cubicBezTo>
                  <a:close/>
                </a:path>
              </a:pathLst>
            </a:custGeom>
            <a:solidFill>
              <a:srgbClr val="7F8D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734;p33"/>
            <p:cNvSpPr/>
            <p:nvPr/>
          </p:nvSpPr>
          <p:spPr>
            <a:xfrm>
              <a:off x="3773500" y="2414200"/>
              <a:ext cx="11650" cy="14200"/>
            </a:xfrm>
            <a:custGeom>
              <a:avLst/>
              <a:gdLst/>
              <a:ahLst/>
              <a:cxnLst/>
              <a:rect l="l" t="t" r="r" b="b"/>
              <a:pathLst>
                <a:path w="466" h="568" extrusionOk="0">
                  <a:moveTo>
                    <a:pt x="233" y="38"/>
                  </a:moveTo>
                  <a:cubicBezTo>
                    <a:pt x="300" y="80"/>
                    <a:pt x="354" y="138"/>
                    <a:pt x="390" y="208"/>
                  </a:cubicBezTo>
                  <a:cubicBezTo>
                    <a:pt x="466" y="349"/>
                    <a:pt x="466" y="498"/>
                    <a:pt x="381" y="541"/>
                  </a:cubicBezTo>
                  <a:cubicBezTo>
                    <a:pt x="335" y="568"/>
                    <a:pt x="286" y="557"/>
                    <a:pt x="233" y="526"/>
                  </a:cubicBezTo>
                  <a:cubicBezTo>
                    <a:pt x="169" y="485"/>
                    <a:pt x="116" y="430"/>
                    <a:pt x="80" y="363"/>
                  </a:cubicBezTo>
                  <a:cubicBezTo>
                    <a:pt x="0" y="221"/>
                    <a:pt x="4" y="64"/>
                    <a:pt x="88" y="21"/>
                  </a:cubicBezTo>
                  <a:cubicBezTo>
                    <a:pt x="128" y="0"/>
                    <a:pt x="180" y="9"/>
                    <a:pt x="233" y="38"/>
                  </a:cubicBezTo>
                  <a:close/>
                </a:path>
              </a:pathLst>
            </a:custGeom>
            <a:solidFill>
              <a:srgbClr val="7F8D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735;p33"/>
            <p:cNvSpPr/>
            <p:nvPr/>
          </p:nvSpPr>
          <p:spPr>
            <a:xfrm>
              <a:off x="2938875" y="1767900"/>
              <a:ext cx="1093950" cy="1596025"/>
            </a:xfrm>
            <a:custGeom>
              <a:avLst/>
              <a:gdLst/>
              <a:ahLst/>
              <a:cxnLst/>
              <a:rect l="l" t="t" r="r" b="b"/>
              <a:pathLst>
                <a:path w="43758" h="63841" extrusionOk="0">
                  <a:moveTo>
                    <a:pt x="22010" y="6984"/>
                  </a:moveTo>
                  <a:cubicBezTo>
                    <a:pt x="33462" y="13595"/>
                    <a:pt x="42825" y="29121"/>
                    <a:pt x="43757" y="42550"/>
                  </a:cubicBezTo>
                  <a:lnTo>
                    <a:pt x="40073" y="40422"/>
                  </a:lnTo>
                  <a:cubicBezTo>
                    <a:pt x="39149" y="29334"/>
                    <a:pt x="31421" y="16644"/>
                    <a:pt x="21998" y="11205"/>
                  </a:cubicBezTo>
                  <a:cubicBezTo>
                    <a:pt x="11932" y="5392"/>
                    <a:pt x="3746" y="10058"/>
                    <a:pt x="3712" y="21625"/>
                  </a:cubicBezTo>
                  <a:cubicBezTo>
                    <a:pt x="3680" y="33191"/>
                    <a:pt x="11814" y="47280"/>
                    <a:pt x="21879" y="53091"/>
                  </a:cubicBezTo>
                  <a:cubicBezTo>
                    <a:pt x="31153" y="58446"/>
                    <a:pt x="38828" y="54899"/>
                    <a:pt x="40001" y="45259"/>
                  </a:cubicBezTo>
                  <a:lnTo>
                    <a:pt x="43706" y="47397"/>
                  </a:lnTo>
                  <a:cubicBezTo>
                    <a:pt x="42506" y="59363"/>
                    <a:pt x="33175" y="63840"/>
                    <a:pt x="21868" y="57312"/>
                  </a:cubicBezTo>
                  <a:cubicBezTo>
                    <a:pt x="9772" y="50329"/>
                    <a:pt x="0" y="33399"/>
                    <a:pt x="39" y="19504"/>
                  </a:cubicBezTo>
                  <a:cubicBezTo>
                    <a:pt x="78" y="5605"/>
                    <a:pt x="9914" y="0"/>
                    <a:pt x="22010" y="6984"/>
                  </a:cubicBezTo>
                  <a:close/>
                </a:path>
              </a:pathLst>
            </a:custGeom>
            <a:solidFill>
              <a:srgbClr val="FFFFFF">
                <a:alpha val="38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736;p33"/>
            <p:cNvSpPr/>
            <p:nvPr/>
          </p:nvSpPr>
          <p:spPr>
            <a:xfrm>
              <a:off x="3851525" y="2956225"/>
              <a:ext cx="12150" cy="14575"/>
            </a:xfrm>
            <a:custGeom>
              <a:avLst/>
              <a:gdLst/>
              <a:ahLst/>
              <a:cxnLst/>
              <a:rect l="l" t="t" r="r" b="b"/>
              <a:pathLst>
                <a:path w="486" h="583" extrusionOk="0">
                  <a:moveTo>
                    <a:pt x="321" y="112"/>
                  </a:moveTo>
                  <a:cubicBezTo>
                    <a:pt x="432" y="229"/>
                    <a:pt x="485" y="405"/>
                    <a:pt x="435" y="494"/>
                  </a:cubicBezTo>
                  <a:cubicBezTo>
                    <a:pt x="400" y="575"/>
                    <a:pt x="319" y="582"/>
                    <a:pt x="240" y="536"/>
                  </a:cubicBezTo>
                  <a:lnTo>
                    <a:pt x="160" y="468"/>
                  </a:lnTo>
                  <a:cubicBezTo>
                    <a:pt x="49" y="355"/>
                    <a:pt x="0" y="182"/>
                    <a:pt x="46" y="86"/>
                  </a:cubicBezTo>
                  <a:cubicBezTo>
                    <a:pt x="78" y="12"/>
                    <a:pt x="160" y="1"/>
                    <a:pt x="243" y="48"/>
                  </a:cubicBezTo>
                  <a:cubicBezTo>
                    <a:pt x="272" y="66"/>
                    <a:pt x="298" y="87"/>
                    <a:pt x="321" y="112"/>
                  </a:cubicBezTo>
                  <a:close/>
                </a:path>
              </a:pathLst>
            </a:custGeom>
            <a:solidFill>
              <a:srgbClr val="7F8D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737;p33"/>
            <p:cNvSpPr/>
            <p:nvPr/>
          </p:nvSpPr>
          <p:spPr>
            <a:xfrm>
              <a:off x="3105675" y="2519225"/>
              <a:ext cx="11950" cy="14250"/>
            </a:xfrm>
            <a:custGeom>
              <a:avLst/>
              <a:gdLst/>
              <a:ahLst/>
              <a:cxnLst/>
              <a:rect l="l" t="t" r="r" b="b"/>
              <a:pathLst>
                <a:path w="478" h="570" extrusionOk="0">
                  <a:moveTo>
                    <a:pt x="239" y="41"/>
                  </a:moveTo>
                  <a:cubicBezTo>
                    <a:pt x="324" y="90"/>
                    <a:pt x="404" y="194"/>
                    <a:pt x="436" y="307"/>
                  </a:cubicBezTo>
                  <a:cubicBezTo>
                    <a:pt x="478" y="458"/>
                    <a:pt x="428" y="569"/>
                    <a:pt x="316" y="558"/>
                  </a:cubicBezTo>
                  <a:lnTo>
                    <a:pt x="237" y="530"/>
                  </a:lnTo>
                  <a:cubicBezTo>
                    <a:pt x="156" y="483"/>
                    <a:pt x="76" y="380"/>
                    <a:pt x="43" y="268"/>
                  </a:cubicBezTo>
                  <a:cubicBezTo>
                    <a:pt x="1" y="118"/>
                    <a:pt x="51" y="1"/>
                    <a:pt x="161" y="12"/>
                  </a:cubicBezTo>
                  <a:cubicBezTo>
                    <a:pt x="189" y="17"/>
                    <a:pt x="216" y="26"/>
                    <a:pt x="239" y="41"/>
                  </a:cubicBezTo>
                  <a:close/>
                </a:path>
              </a:pathLst>
            </a:custGeom>
            <a:solidFill>
              <a:srgbClr val="7F8D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738;p33"/>
            <p:cNvSpPr/>
            <p:nvPr/>
          </p:nvSpPr>
          <p:spPr>
            <a:xfrm>
              <a:off x="3078825" y="2360675"/>
              <a:ext cx="10950" cy="15525"/>
            </a:xfrm>
            <a:custGeom>
              <a:avLst/>
              <a:gdLst/>
              <a:ahLst/>
              <a:cxnLst/>
              <a:rect l="l" t="t" r="r" b="b"/>
              <a:pathLst>
                <a:path w="438" h="621" extrusionOk="0">
                  <a:moveTo>
                    <a:pt x="232" y="559"/>
                  </a:moveTo>
                  <a:lnTo>
                    <a:pt x="220" y="556"/>
                  </a:lnTo>
                  <a:cubicBezTo>
                    <a:pt x="106" y="491"/>
                    <a:pt x="14" y="338"/>
                    <a:pt x="7" y="205"/>
                  </a:cubicBezTo>
                  <a:cubicBezTo>
                    <a:pt x="0" y="64"/>
                    <a:pt x="92" y="0"/>
                    <a:pt x="207" y="62"/>
                  </a:cubicBezTo>
                  <a:lnTo>
                    <a:pt x="220" y="69"/>
                  </a:lnTo>
                  <a:cubicBezTo>
                    <a:pt x="332" y="134"/>
                    <a:pt x="424" y="285"/>
                    <a:pt x="435" y="417"/>
                  </a:cubicBezTo>
                  <a:cubicBezTo>
                    <a:pt x="438" y="559"/>
                    <a:pt x="346" y="621"/>
                    <a:pt x="232" y="559"/>
                  </a:cubicBezTo>
                  <a:close/>
                </a:path>
              </a:pathLst>
            </a:custGeom>
            <a:solidFill>
              <a:srgbClr val="7F8D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739;p33"/>
            <p:cNvSpPr/>
            <p:nvPr/>
          </p:nvSpPr>
          <p:spPr>
            <a:xfrm rot="10800000">
              <a:off x="4776425" y="2753600"/>
              <a:ext cx="255075" cy="214275"/>
            </a:xfrm>
            <a:custGeom>
              <a:avLst/>
              <a:gdLst/>
              <a:ahLst/>
              <a:cxnLst/>
              <a:rect l="l" t="t" r="r" b="b"/>
              <a:pathLst>
                <a:path w="10203" h="8571" extrusionOk="0">
                  <a:moveTo>
                    <a:pt x="1251" y="0"/>
                  </a:moveTo>
                  <a:cubicBezTo>
                    <a:pt x="599" y="0"/>
                    <a:pt x="0" y="522"/>
                    <a:pt x="0" y="1250"/>
                  </a:cubicBezTo>
                  <a:lnTo>
                    <a:pt x="0" y="2881"/>
                  </a:lnTo>
                  <a:cubicBezTo>
                    <a:pt x="0" y="3327"/>
                    <a:pt x="238" y="3740"/>
                    <a:pt x="626" y="3963"/>
                  </a:cubicBezTo>
                  <a:lnTo>
                    <a:pt x="8330" y="8401"/>
                  </a:lnTo>
                  <a:cubicBezTo>
                    <a:pt x="8531" y="8518"/>
                    <a:pt x="8744" y="8571"/>
                    <a:pt x="8952" y="8571"/>
                  </a:cubicBezTo>
                  <a:cubicBezTo>
                    <a:pt x="9604" y="8571"/>
                    <a:pt x="10202" y="8048"/>
                    <a:pt x="10202" y="7320"/>
                  </a:cubicBezTo>
                  <a:lnTo>
                    <a:pt x="10202" y="5689"/>
                  </a:lnTo>
                  <a:cubicBezTo>
                    <a:pt x="10202" y="5243"/>
                    <a:pt x="9964" y="4830"/>
                    <a:pt x="9578" y="4607"/>
                  </a:cubicBezTo>
                  <a:lnTo>
                    <a:pt x="1872" y="169"/>
                  </a:lnTo>
                  <a:cubicBezTo>
                    <a:pt x="1671" y="53"/>
                    <a:pt x="1458" y="0"/>
                    <a:pt x="1251" y="0"/>
                  </a:cubicBezTo>
                  <a:close/>
                </a:path>
              </a:pathLst>
            </a:custGeom>
            <a:solidFill>
              <a:srgbClr val="83FA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740;p33"/>
            <p:cNvSpPr/>
            <p:nvPr/>
          </p:nvSpPr>
          <p:spPr>
            <a:xfrm rot="10800000">
              <a:off x="4166450" y="2201575"/>
              <a:ext cx="865000" cy="563500"/>
            </a:xfrm>
            <a:custGeom>
              <a:avLst/>
              <a:gdLst/>
              <a:ahLst/>
              <a:cxnLst/>
              <a:rect l="l" t="t" r="r" b="b"/>
              <a:pathLst>
                <a:path w="34600" h="22540" extrusionOk="0">
                  <a:moveTo>
                    <a:pt x="1251" y="1"/>
                  </a:moveTo>
                  <a:cubicBezTo>
                    <a:pt x="599" y="1"/>
                    <a:pt x="1" y="523"/>
                    <a:pt x="1" y="1253"/>
                  </a:cubicBezTo>
                  <a:lnTo>
                    <a:pt x="1" y="2886"/>
                  </a:lnTo>
                  <a:cubicBezTo>
                    <a:pt x="1" y="3334"/>
                    <a:pt x="239" y="3746"/>
                    <a:pt x="628" y="3969"/>
                  </a:cubicBezTo>
                  <a:lnTo>
                    <a:pt x="32729" y="22372"/>
                  </a:lnTo>
                  <a:cubicBezTo>
                    <a:pt x="32929" y="22487"/>
                    <a:pt x="33141" y="22539"/>
                    <a:pt x="33348" y="22539"/>
                  </a:cubicBezTo>
                  <a:cubicBezTo>
                    <a:pt x="34001" y="22539"/>
                    <a:pt x="34600" y="22017"/>
                    <a:pt x="34600" y="21288"/>
                  </a:cubicBezTo>
                  <a:lnTo>
                    <a:pt x="34600" y="19654"/>
                  </a:lnTo>
                  <a:cubicBezTo>
                    <a:pt x="34600" y="19207"/>
                    <a:pt x="34360" y="18794"/>
                    <a:pt x="33971" y="18571"/>
                  </a:cubicBezTo>
                  <a:lnTo>
                    <a:pt x="1870" y="168"/>
                  </a:lnTo>
                  <a:cubicBezTo>
                    <a:pt x="1670" y="53"/>
                    <a:pt x="1458" y="1"/>
                    <a:pt x="1251" y="1"/>
                  </a:cubicBezTo>
                  <a:close/>
                </a:path>
              </a:pathLst>
            </a:custGeom>
            <a:solidFill>
              <a:srgbClr val="83FA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741;p33"/>
            <p:cNvSpPr/>
            <p:nvPr/>
          </p:nvSpPr>
          <p:spPr>
            <a:xfrm rot="10800000">
              <a:off x="4497225" y="1985325"/>
              <a:ext cx="534150" cy="373825"/>
            </a:xfrm>
            <a:custGeom>
              <a:avLst/>
              <a:gdLst/>
              <a:ahLst/>
              <a:cxnLst/>
              <a:rect l="l" t="t" r="r" b="b"/>
              <a:pathLst>
                <a:path w="21366" h="14953" extrusionOk="0">
                  <a:moveTo>
                    <a:pt x="1252" y="0"/>
                  </a:moveTo>
                  <a:cubicBezTo>
                    <a:pt x="599" y="0"/>
                    <a:pt x="1" y="523"/>
                    <a:pt x="1" y="1252"/>
                  </a:cubicBezTo>
                  <a:lnTo>
                    <a:pt x="1" y="2886"/>
                  </a:lnTo>
                  <a:cubicBezTo>
                    <a:pt x="1" y="3333"/>
                    <a:pt x="240" y="3746"/>
                    <a:pt x="628" y="3969"/>
                  </a:cubicBezTo>
                  <a:lnTo>
                    <a:pt x="19495" y="14785"/>
                  </a:lnTo>
                  <a:cubicBezTo>
                    <a:pt x="19695" y="14900"/>
                    <a:pt x="19908" y="14952"/>
                    <a:pt x="20114" y="14952"/>
                  </a:cubicBezTo>
                  <a:cubicBezTo>
                    <a:pt x="20767" y="14952"/>
                    <a:pt x="21366" y="14430"/>
                    <a:pt x="21366" y="13702"/>
                  </a:cubicBezTo>
                  <a:lnTo>
                    <a:pt x="21366" y="12066"/>
                  </a:lnTo>
                  <a:cubicBezTo>
                    <a:pt x="21364" y="11619"/>
                    <a:pt x="21126" y="11206"/>
                    <a:pt x="20738" y="10983"/>
                  </a:cubicBezTo>
                  <a:lnTo>
                    <a:pt x="1871" y="168"/>
                  </a:lnTo>
                  <a:cubicBezTo>
                    <a:pt x="1671" y="53"/>
                    <a:pt x="1458" y="0"/>
                    <a:pt x="1252" y="0"/>
                  </a:cubicBezTo>
                  <a:close/>
                </a:path>
              </a:pathLst>
            </a:custGeom>
            <a:solidFill>
              <a:srgbClr val="83FA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742;p33"/>
            <p:cNvSpPr/>
            <p:nvPr/>
          </p:nvSpPr>
          <p:spPr>
            <a:xfrm rot="10800000">
              <a:off x="4290850" y="2069950"/>
              <a:ext cx="740550" cy="492175"/>
            </a:xfrm>
            <a:custGeom>
              <a:avLst/>
              <a:gdLst/>
              <a:ahLst/>
              <a:cxnLst/>
              <a:rect l="l" t="t" r="r" b="b"/>
              <a:pathLst>
                <a:path w="29622" h="19687" extrusionOk="0">
                  <a:moveTo>
                    <a:pt x="1251" y="1"/>
                  </a:moveTo>
                  <a:cubicBezTo>
                    <a:pt x="598" y="1"/>
                    <a:pt x="0" y="523"/>
                    <a:pt x="0" y="1252"/>
                  </a:cubicBezTo>
                  <a:lnTo>
                    <a:pt x="0" y="2887"/>
                  </a:lnTo>
                  <a:cubicBezTo>
                    <a:pt x="0" y="3334"/>
                    <a:pt x="240" y="3747"/>
                    <a:pt x="628" y="3970"/>
                  </a:cubicBezTo>
                  <a:lnTo>
                    <a:pt x="27751" y="19519"/>
                  </a:lnTo>
                  <a:cubicBezTo>
                    <a:pt x="27951" y="19634"/>
                    <a:pt x="28164" y="19686"/>
                    <a:pt x="28370" y="19686"/>
                  </a:cubicBezTo>
                  <a:cubicBezTo>
                    <a:pt x="29023" y="19686"/>
                    <a:pt x="29622" y="19164"/>
                    <a:pt x="29622" y="18435"/>
                  </a:cubicBezTo>
                  <a:lnTo>
                    <a:pt x="29622" y="16801"/>
                  </a:lnTo>
                  <a:cubicBezTo>
                    <a:pt x="29622" y="16354"/>
                    <a:pt x="29383" y="15941"/>
                    <a:pt x="28994" y="15718"/>
                  </a:cubicBezTo>
                  <a:lnTo>
                    <a:pt x="1871" y="168"/>
                  </a:lnTo>
                  <a:cubicBezTo>
                    <a:pt x="1670" y="53"/>
                    <a:pt x="1458" y="1"/>
                    <a:pt x="1251" y="1"/>
                  </a:cubicBezTo>
                  <a:close/>
                </a:path>
              </a:pathLst>
            </a:custGeom>
            <a:solidFill>
              <a:srgbClr val="83FA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743;p33"/>
            <p:cNvSpPr/>
            <p:nvPr/>
          </p:nvSpPr>
          <p:spPr>
            <a:xfrm>
              <a:off x="1429225" y="3573850"/>
              <a:ext cx="131125" cy="69150"/>
            </a:xfrm>
            <a:custGeom>
              <a:avLst/>
              <a:gdLst/>
              <a:ahLst/>
              <a:cxnLst/>
              <a:rect l="l" t="t" r="r" b="b"/>
              <a:pathLst>
                <a:path w="5245" h="2766" extrusionOk="0">
                  <a:moveTo>
                    <a:pt x="2613" y="1"/>
                  </a:moveTo>
                  <a:cubicBezTo>
                    <a:pt x="2003" y="1"/>
                    <a:pt x="1393" y="135"/>
                    <a:pt x="929" y="405"/>
                  </a:cubicBezTo>
                  <a:cubicBezTo>
                    <a:pt x="1" y="944"/>
                    <a:pt x="5" y="1820"/>
                    <a:pt x="940" y="2361"/>
                  </a:cubicBezTo>
                  <a:cubicBezTo>
                    <a:pt x="1408" y="2630"/>
                    <a:pt x="2020" y="2766"/>
                    <a:pt x="2631" y="2766"/>
                  </a:cubicBezTo>
                  <a:cubicBezTo>
                    <a:pt x="3241" y="2766"/>
                    <a:pt x="3850" y="2631"/>
                    <a:pt x="4315" y="2361"/>
                  </a:cubicBezTo>
                  <a:cubicBezTo>
                    <a:pt x="5245" y="1820"/>
                    <a:pt x="5238" y="946"/>
                    <a:pt x="4304" y="405"/>
                  </a:cubicBezTo>
                  <a:cubicBezTo>
                    <a:pt x="3836" y="136"/>
                    <a:pt x="3224" y="1"/>
                    <a:pt x="26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744;p33"/>
            <p:cNvSpPr/>
            <p:nvPr/>
          </p:nvSpPr>
          <p:spPr>
            <a:xfrm>
              <a:off x="1152050" y="3734925"/>
              <a:ext cx="131125" cy="69125"/>
            </a:xfrm>
            <a:custGeom>
              <a:avLst/>
              <a:gdLst/>
              <a:ahLst/>
              <a:cxnLst/>
              <a:rect l="l" t="t" r="r" b="b"/>
              <a:pathLst>
                <a:path w="5245" h="2765" extrusionOk="0">
                  <a:moveTo>
                    <a:pt x="2616" y="0"/>
                  </a:moveTo>
                  <a:cubicBezTo>
                    <a:pt x="2005" y="0"/>
                    <a:pt x="1395" y="135"/>
                    <a:pt x="930" y="405"/>
                  </a:cubicBezTo>
                  <a:cubicBezTo>
                    <a:pt x="0" y="945"/>
                    <a:pt x="6" y="1819"/>
                    <a:pt x="941" y="2360"/>
                  </a:cubicBezTo>
                  <a:cubicBezTo>
                    <a:pt x="1409" y="2630"/>
                    <a:pt x="2020" y="2765"/>
                    <a:pt x="2631" y="2765"/>
                  </a:cubicBezTo>
                  <a:cubicBezTo>
                    <a:pt x="3242" y="2765"/>
                    <a:pt x="3852" y="2630"/>
                    <a:pt x="4316" y="2360"/>
                  </a:cubicBezTo>
                  <a:cubicBezTo>
                    <a:pt x="5244" y="1821"/>
                    <a:pt x="5239" y="945"/>
                    <a:pt x="4305" y="405"/>
                  </a:cubicBezTo>
                  <a:cubicBezTo>
                    <a:pt x="3838" y="135"/>
                    <a:pt x="3227" y="0"/>
                    <a:pt x="261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745;p33"/>
            <p:cNvSpPr/>
            <p:nvPr/>
          </p:nvSpPr>
          <p:spPr>
            <a:xfrm>
              <a:off x="874900" y="3896025"/>
              <a:ext cx="131050" cy="69125"/>
            </a:xfrm>
            <a:custGeom>
              <a:avLst/>
              <a:gdLst/>
              <a:ahLst/>
              <a:cxnLst/>
              <a:rect l="l" t="t" r="r" b="b"/>
              <a:pathLst>
                <a:path w="5242" h="2765" extrusionOk="0">
                  <a:moveTo>
                    <a:pt x="2613" y="0"/>
                  </a:moveTo>
                  <a:cubicBezTo>
                    <a:pt x="2002" y="0"/>
                    <a:pt x="1392" y="135"/>
                    <a:pt x="929" y="405"/>
                  </a:cubicBezTo>
                  <a:cubicBezTo>
                    <a:pt x="0" y="944"/>
                    <a:pt x="4" y="1820"/>
                    <a:pt x="940" y="2359"/>
                  </a:cubicBezTo>
                  <a:cubicBezTo>
                    <a:pt x="1406" y="2629"/>
                    <a:pt x="2017" y="2764"/>
                    <a:pt x="2627" y="2764"/>
                  </a:cubicBezTo>
                  <a:cubicBezTo>
                    <a:pt x="3238" y="2764"/>
                    <a:pt x="3849" y="2629"/>
                    <a:pt x="4313" y="2359"/>
                  </a:cubicBezTo>
                  <a:cubicBezTo>
                    <a:pt x="5241" y="1820"/>
                    <a:pt x="5237" y="944"/>
                    <a:pt x="4303" y="405"/>
                  </a:cubicBezTo>
                  <a:cubicBezTo>
                    <a:pt x="3836" y="135"/>
                    <a:pt x="3224" y="0"/>
                    <a:pt x="2613" y="0"/>
                  </a:cubicBezTo>
                  <a:close/>
                </a:path>
              </a:pathLst>
            </a:custGeom>
            <a:solidFill>
              <a:srgbClr val="4E35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746;p33"/>
            <p:cNvSpPr/>
            <p:nvPr/>
          </p:nvSpPr>
          <p:spPr>
            <a:xfrm>
              <a:off x="597675" y="4057100"/>
              <a:ext cx="131125" cy="69150"/>
            </a:xfrm>
            <a:custGeom>
              <a:avLst/>
              <a:gdLst/>
              <a:ahLst/>
              <a:cxnLst/>
              <a:rect l="l" t="t" r="r" b="b"/>
              <a:pathLst>
                <a:path w="5245" h="2766" extrusionOk="0">
                  <a:moveTo>
                    <a:pt x="2616" y="1"/>
                  </a:moveTo>
                  <a:cubicBezTo>
                    <a:pt x="2005" y="1"/>
                    <a:pt x="1394" y="136"/>
                    <a:pt x="929" y="406"/>
                  </a:cubicBezTo>
                  <a:cubicBezTo>
                    <a:pt x="0" y="945"/>
                    <a:pt x="5" y="1819"/>
                    <a:pt x="940" y="2360"/>
                  </a:cubicBezTo>
                  <a:cubicBezTo>
                    <a:pt x="1408" y="2630"/>
                    <a:pt x="2020" y="2765"/>
                    <a:pt x="2631" y="2765"/>
                  </a:cubicBezTo>
                  <a:cubicBezTo>
                    <a:pt x="3241" y="2765"/>
                    <a:pt x="3850" y="2631"/>
                    <a:pt x="4315" y="2360"/>
                  </a:cubicBezTo>
                  <a:cubicBezTo>
                    <a:pt x="5244" y="1819"/>
                    <a:pt x="5237" y="945"/>
                    <a:pt x="4304" y="405"/>
                  </a:cubicBezTo>
                  <a:cubicBezTo>
                    <a:pt x="3837" y="135"/>
                    <a:pt x="3227" y="1"/>
                    <a:pt x="261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747;p33"/>
            <p:cNvSpPr/>
            <p:nvPr/>
          </p:nvSpPr>
          <p:spPr>
            <a:xfrm>
              <a:off x="1705125" y="3733125"/>
              <a:ext cx="131125" cy="69150"/>
            </a:xfrm>
            <a:custGeom>
              <a:avLst/>
              <a:gdLst/>
              <a:ahLst/>
              <a:cxnLst/>
              <a:rect l="l" t="t" r="r" b="b"/>
              <a:pathLst>
                <a:path w="5245" h="2766" extrusionOk="0">
                  <a:moveTo>
                    <a:pt x="2614" y="0"/>
                  </a:moveTo>
                  <a:cubicBezTo>
                    <a:pt x="2003" y="0"/>
                    <a:pt x="1393" y="136"/>
                    <a:pt x="929" y="406"/>
                  </a:cubicBezTo>
                  <a:cubicBezTo>
                    <a:pt x="0" y="945"/>
                    <a:pt x="5" y="1820"/>
                    <a:pt x="940" y="2360"/>
                  </a:cubicBezTo>
                  <a:cubicBezTo>
                    <a:pt x="1407" y="2630"/>
                    <a:pt x="2018" y="2765"/>
                    <a:pt x="2628" y="2765"/>
                  </a:cubicBezTo>
                  <a:cubicBezTo>
                    <a:pt x="3239" y="2765"/>
                    <a:pt x="3848" y="2630"/>
                    <a:pt x="4313" y="2360"/>
                  </a:cubicBezTo>
                  <a:cubicBezTo>
                    <a:pt x="5244" y="1820"/>
                    <a:pt x="5238" y="946"/>
                    <a:pt x="4304" y="406"/>
                  </a:cubicBezTo>
                  <a:cubicBezTo>
                    <a:pt x="3836" y="135"/>
                    <a:pt x="3224" y="0"/>
                    <a:pt x="26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748;p33"/>
            <p:cNvSpPr/>
            <p:nvPr/>
          </p:nvSpPr>
          <p:spPr>
            <a:xfrm>
              <a:off x="1427900" y="3894175"/>
              <a:ext cx="131125" cy="69150"/>
            </a:xfrm>
            <a:custGeom>
              <a:avLst/>
              <a:gdLst/>
              <a:ahLst/>
              <a:cxnLst/>
              <a:rect l="l" t="t" r="r" b="b"/>
              <a:pathLst>
                <a:path w="5245" h="2766" extrusionOk="0">
                  <a:moveTo>
                    <a:pt x="2616" y="1"/>
                  </a:moveTo>
                  <a:cubicBezTo>
                    <a:pt x="2006" y="1"/>
                    <a:pt x="1396" y="136"/>
                    <a:pt x="930" y="406"/>
                  </a:cubicBezTo>
                  <a:cubicBezTo>
                    <a:pt x="1" y="947"/>
                    <a:pt x="6" y="1821"/>
                    <a:pt x="942" y="2361"/>
                  </a:cubicBezTo>
                  <a:cubicBezTo>
                    <a:pt x="1409" y="2631"/>
                    <a:pt x="2020" y="2766"/>
                    <a:pt x="2630" y="2766"/>
                  </a:cubicBezTo>
                  <a:cubicBezTo>
                    <a:pt x="3241" y="2766"/>
                    <a:pt x="3852" y="2631"/>
                    <a:pt x="4316" y="2361"/>
                  </a:cubicBezTo>
                  <a:cubicBezTo>
                    <a:pt x="5245" y="1821"/>
                    <a:pt x="5240" y="946"/>
                    <a:pt x="4305" y="406"/>
                  </a:cubicBezTo>
                  <a:cubicBezTo>
                    <a:pt x="3837" y="136"/>
                    <a:pt x="3227" y="1"/>
                    <a:pt x="261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749;p33"/>
            <p:cNvSpPr/>
            <p:nvPr/>
          </p:nvSpPr>
          <p:spPr>
            <a:xfrm>
              <a:off x="1150750" y="4055300"/>
              <a:ext cx="131100" cy="69125"/>
            </a:xfrm>
            <a:custGeom>
              <a:avLst/>
              <a:gdLst/>
              <a:ahLst/>
              <a:cxnLst/>
              <a:rect l="l" t="t" r="r" b="b"/>
              <a:pathLst>
                <a:path w="5244" h="2765" extrusionOk="0">
                  <a:moveTo>
                    <a:pt x="2614" y="0"/>
                  </a:moveTo>
                  <a:cubicBezTo>
                    <a:pt x="2003" y="0"/>
                    <a:pt x="1394" y="136"/>
                    <a:pt x="929" y="406"/>
                  </a:cubicBezTo>
                  <a:cubicBezTo>
                    <a:pt x="1" y="945"/>
                    <a:pt x="5" y="1819"/>
                    <a:pt x="940" y="2360"/>
                  </a:cubicBezTo>
                  <a:cubicBezTo>
                    <a:pt x="1408" y="2630"/>
                    <a:pt x="2019" y="2764"/>
                    <a:pt x="2630" y="2764"/>
                  </a:cubicBezTo>
                  <a:cubicBezTo>
                    <a:pt x="3241" y="2764"/>
                    <a:pt x="3851" y="2630"/>
                    <a:pt x="4315" y="2360"/>
                  </a:cubicBezTo>
                  <a:cubicBezTo>
                    <a:pt x="5243" y="1820"/>
                    <a:pt x="5238" y="945"/>
                    <a:pt x="4304" y="406"/>
                  </a:cubicBezTo>
                  <a:cubicBezTo>
                    <a:pt x="3836" y="135"/>
                    <a:pt x="3225" y="0"/>
                    <a:pt x="26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750;p33"/>
            <p:cNvSpPr/>
            <p:nvPr/>
          </p:nvSpPr>
          <p:spPr>
            <a:xfrm>
              <a:off x="873575" y="4216375"/>
              <a:ext cx="131125" cy="69150"/>
            </a:xfrm>
            <a:custGeom>
              <a:avLst/>
              <a:gdLst/>
              <a:ahLst/>
              <a:cxnLst/>
              <a:rect l="l" t="t" r="r" b="b"/>
              <a:pathLst>
                <a:path w="5245" h="2766" extrusionOk="0">
                  <a:moveTo>
                    <a:pt x="2614" y="0"/>
                  </a:moveTo>
                  <a:cubicBezTo>
                    <a:pt x="2003" y="0"/>
                    <a:pt x="1393" y="135"/>
                    <a:pt x="929" y="405"/>
                  </a:cubicBezTo>
                  <a:cubicBezTo>
                    <a:pt x="0" y="945"/>
                    <a:pt x="4" y="1820"/>
                    <a:pt x="940" y="2360"/>
                  </a:cubicBezTo>
                  <a:cubicBezTo>
                    <a:pt x="1407" y="2630"/>
                    <a:pt x="2018" y="2765"/>
                    <a:pt x="2629" y="2765"/>
                  </a:cubicBezTo>
                  <a:cubicBezTo>
                    <a:pt x="3239" y="2765"/>
                    <a:pt x="3849" y="2630"/>
                    <a:pt x="4315" y="2360"/>
                  </a:cubicBezTo>
                  <a:cubicBezTo>
                    <a:pt x="5244" y="1820"/>
                    <a:pt x="5237" y="946"/>
                    <a:pt x="4303" y="405"/>
                  </a:cubicBezTo>
                  <a:cubicBezTo>
                    <a:pt x="3835" y="135"/>
                    <a:pt x="3224" y="0"/>
                    <a:pt x="26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751;p33"/>
            <p:cNvSpPr/>
            <p:nvPr/>
          </p:nvSpPr>
          <p:spPr>
            <a:xfrm>
              <a:off x="1980975" y="3892400"/>
              <a:ext cx="131125" cy="69125"/>
            </a:xfrm>
            <a:custGeom>
              <a:avLst/>
              <a:gdLst/>
              <a:ahLst/>
              <a:cxnLst/>
              <a:rect l="l" t="t" r="r" b="b"/>
              <a:pathLst>
                <a:path w="5245" h="2765" extrusionOk="0">
                  <a:moveTo>
                    <a:pt x="2614" y="0"/>
                  </a:moveTo>
                  <a:cubicBezTo>
                    <a:pt x="2003" y="0"/>
                    <a:pt x="1393" y="135"/>
                    <a:pt x="929" y="405"/>
                  </a:cubicBezTo>
                  <a:cubicBezTo>
                    <a:pt x="1" y="944"/>
                    <a:pt x="5" y="1820"/>
                    <a:pt x="940" y="2359"/>
                  </a:cubicBezTo>
                  <a:cubicBezTo>
                    <a:pt x="1407" y="2630"/>
                    <a:pt x="2018" y="2765"/>
                    <a:pt x="2629" y="2765"/>
                  </a:cubicBezTo>
                  <a:cubicBezTo>
                    <a:pt x="3239" y="2765"/>
                    <a:pt x="3849" y="2630"/>
                    <a:pt x="4314" y="2359"/>
                  </a:cubicBezTo>
                  <a:cubicBezTo>
                    <a:pt x="5245" y="1820"/>
                    <a:pt x="5238" y="946"/>
                    <a:pt x="4304" y="405"/>
                  </a:cubicBezTo>
                  <a:cubicBezTo>
                    <a:pt x="3836" y="135"/>
                    <a:pt x="3225" y="0"/>
                    <a:pt x="26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752;p33"/>
            <p:cNvSpPr/>
            <p:nvPr/>
          </p:nvSpPr>
          <p:spPr>
            <a:xfrm>
              <a:off x="1703775" y="4053450"/>
              <a:ext cx="131125" cy="69150"/>
            </a:xfrm>
            <a:custGeom>
              <a:avLst/>
              <a:gdLst/>
              <a:ahLst/>
              <a:cxnLst/>
              <a:rect l="l" t="t" r="r" b="b"/>
              <a:pathLst>
                <a:path w="5245" h="2766" extrusionOk="0">
                  <a:moveTo>
                    <a:pt x="2614" y="1"/>
                  </a:moveTo>
                  <a:cubicBezTo>
                    <a:pt x="2004" y="1"/>
                    <a:pt x="1394" y="135"/>
                    <a:pt x="930" y="406"/>
                  </a:cubicBezTo>
                  <a:cubicBezTo>
                    <a:pt x="0" y="947"/>
                    <a:pt x="6" y="1821"/>
                    <a:pt x="941" y="2360"/>
                  </a:cubicBezTo>
                  <a:cubicBezTo>
                    <a:pt x="1408" y="2630"/>
                    <a:pt x="2019" y="2765"/>
                    <a:pt x="2630" y="2765"/>
                  </a:cubicBezTo>
                  <a:cubicBezTo>
                    <a:pt x="3241" y="2765"/>
                    <a:pt x="3851" y="2630"/>
                    <a:pt x="4316" y="2360"/>
                  </a:cubicBezTo>
                  <a:cubicBezTo>
                    <a:pt x="5244" y="1821"/>
                    <a:pt x="5239" y="945"/>
                    <a:pt x="4305" y="406"/>
                  </a:cubicBezTo>
                  <a:cubicBezTo>
                    <a:pt x="3837" y="136"/>
                    <a:pt x="3225" y="1"/>
                    <a:pt x="2614" y="1"/>
                  </a:cubicBezTo>
                  <a:close/>
                </a:path>
              </a:pathLst>
            </a:custGeom>
            <a:solidFill>
              <a:srgbClr val="4E35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753;p33"/>
            <p:cNvSpPr/>
            <p:nvPr/>
          </p:nvSpPr>
          <p:spPr>
            <a:xfrm>
              <a:off x="1426625" y="4214525"/>
              <a:ext cx="131050" cy="69150"/>
            </a:xfrm>
            <a:custGeom>
              <a:avLst/>
              <a:gdLst/>
              <a:ahLst/>
              <a:cxnLst/>
              <a:rect l="l" t="t" r="r" b="b"/>
              <a:pathLst>
                <a:path w="5242" h="2766" extrusionOk="0">
                  <a:moveTo>
                    <a:pt x="2612" y="1"/>
                  </a:moveTo>
                  <a:cubicBezTo>
                    <a:pt x="2001" y="1"/>
                    <a:pt x="1391" y="136"/>
                    <a:pt x="927" y="405"/>
                  </a:cubicBezTo>
                  <a:cubicBezTo>
                    <a:pt x="0" y="945"/>
                    <a:pt x="4" y="1820"/>
                    <a:pt x="938" y="2361"/>
                  </a:cubicBezTo>
                  <a:cubicBezTo>
                    <a:pt x="1406" y="2631"/>
                    <a:pt x="2017" y="2766"/>
                    <a:pt x="2628" y="2766"/>
                  </a:cubicBezTo>
                  <a:cubicBezTo>
                    <a:pt x="3239" y="2766"/>
                    <a:pt x="3849" y="2631"/>
                    <a:pt x="4313" y="2361"/>
                  </a:cubicBezTo>
                  <a:cubicBezTo>
                    <a:pt x="5241" y="1822"/>
                    <a:pt x="5237" y="946"/>
                    <a:pt x="4302" y="405"/>
                  </a:cubicBezTo>
                  <a:cubicBezTo>
                    <a:pt x="3835" y="136"/>
                    <a:pt x="3223" y="1"/>
                    <a:pt x="26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754;p33"/>
            <p:cNvSpPr/>
            <p:nvPr/>
          </p:nvSpPr>
          <p:spPr>
            <a:xfrm>
              <a:off x="1149400" y="4375650"/>
              <a:ext cx="131125" cy="69125"/>
            </a:xfrm>
            <a:custGeom>
              <a:avLst/>
              <a:gdLst/>
              <a:ahLst/>
              <a:cxnLst/>
              <a:rect l="l" t="t" r="r" b="b"/>
              <a:pathLst>
                <a:path w="5245" h="2765" extrusionOk="0">
                  <a:moveTo>
                    <a:pt x="2614" y="0"/>
                  </a:moveTo>
                  <a:cubicBezTo>
                    <a:pt x="2003" y="0"/>
                    <a:pt x="1393" y="135"/>
                    <a:pt x="929" y="405"/>
                  </a:cubicBezTo>
                  <a:cubicBezTo>
                    <a:pt x="0" y="944"/>
                    <a:pt x="6" y="1820"/>
                    <a:pt x="940" y="2359"/>
                  </a:cubicBezTo>
                  <a:cubicBezTo>
                    <a:pt x="1407" y="2629"/>
                    <a:pt x="2018" y="2765"/>
                    <a:pt x="2629" y="2765"/>
                  </a:cubicBezTo>
                  <a:cubicBezTo>
                    <a:pt x="3239" y="2765"/>
                    <a:pt x="3850" y="2629"/>
                    <a:pt x="4315" y="2359"/>
                  </a:cubicBezTo>
                  <a:cubicBezTo>
                    <a:pt x="5244" y="1820"/>
                    <a:pt x="5237" y="946"/>
                    <a:pt x="4303" y="405"/>
                  </a:cubicBezTo>
                  <a:cubicBezTo>
                    <a:pt x="3836" y="135"/>
                    <a:pt x="3225" y="0"/>
                    <a:pt x="26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755;p33"/>
            <p:cNvSpPr/>
            <p:nvPr/>
          </p:nvSpPr>
          <p:spPr>
            <a:xfrm>
              <a:off x="2256850" y="4051675"/>
              <a:ext cx="131125" cy="69125"/>
            </a:xfrm>
            <a:custGeom>
              <a:avLst/>
              <a:gdLst/>
              <a:ahLst/>
              <a:cxnLst/>
              <a:rect l="l" t="t" r="r" b="b"/>
              <a:pathLst>
                <a:path w="5245" h="2765" extrusionOk="0">
                  <a:moveTo>
                    <a:pt x="2614" y="0"/>
                  </a:moveTo>
                  <a:cubicBezTo>
                    <a:pt x="2002" y="0"/>
                    <a:pt x="1392" y="136"/>
                    <a:pt x="929" y="406"/>
                  </a:cubicBezTo>
                  <a:cubicBezTo>
                    <a:pt x="0" y="945"/>
                    <a:pt x="5" y="1819"/>
                    <a:pt x="940" y="2360"/>
                  </a:cubicBezTo>
                  <a:cubicBezTo>
                    <a:pt x="1407" y="2630"/>
                    <a:pt x="2019" y="2765"/>
                    <a:pt x="2629" y="2765"/>
                  </a:cubicBezTo>
                  <a:cubicBezTo>
                    <a:pt x="3239" y="2765"/>
                    <a:pt x="3849" y="2630"/>
                    <a:pt x="4313" y="2360"/>
                  </a:cubicBezTo>
                  <a:cubicBezTo>
                    <a:pt x="5244" y="1819"/>
                    <a:pt x="5237" y="945"/>
                    <a:pt x="4303" y="406"/>
                  </a:cubicBezTo>
                  <a:cubicBezTo>
                    <a:pt x="3835" y="135"/>
                    <a:pt x="3224" y="0"/>
                    <a:pt x="26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756;p33"/>
            <p:cNvSpPr/>
            <p:nvPr/>
          </p:nvSpPr>
          <p:spPr>
            <a:xfrm>
              <a:off x="1979625" y="4212725"/>
              <a:ext cx="131125" cy="69150"/>
            </a:xfrm>
            <a:custGeom>
              <a:avLst/>
              <a:gdLst/>
              <a:ahLst/>
              <a:cxnLst/>
              <a:rect l="l" t="t" r="r" b="b"/>
              <a:pathLst>
                <a:path w="5245" h="2766" extrusionOk="0">
                  <a:moveTo>
                    <a:pt x="2616" y="1"/>
                  </a:moveTo>
                  <a:cubicBezTo>
                    <a:pt x="2005" y="1"/>
                    <a:pt x="1395" y="136"/>
                    <a:pt x="930" y="406"/>
                  </a:cubicBezTo>
                  <a:cubicBezTo>
                    <a:pt x="1" y="946"/>
                    <a:pt x="6" y="1820"/>
                    <a:pt x="941" y="2361"/>
                  </a:cubicBezTo>
                  <a:cubicBezTo>
                    <a:pt x="1409" y="2630"/>
                    <a:pt x="2021" y="2765"/>
                    <a:pt x="2631" y="2765"/>
                  </a:cubicBezTo>
                  <a:cubicBezTo>
                    <a:pt x="3242" y="2765"/>
                    <a:pt x="3852" y="2630"/>
                    <a:pt x="4316" y="2361"/>
                  </a:cubicBezTo>
                  <a:cubicBezTo>
                    <a:pt x="5245" y="1821"/>
                    <a:pt x="5239" y="946"/>
                    <a:pt x="4305" y="406"/>
                  </a:cubicBezTo>
                  <a:cubicBezTo>
                    <a:pt x="3837" y="136"/>
                    <a:pt x="3226" y="1"/>
                    <a:pt x="261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757;p33"/>
            <p:cNvSpPr/>
            <p:nvPr/>
          </p:nvSpPr>
          <p:spPr>
            <a:xfrm>
              <a:off x="1702475" y="4373825"/>
              <a:ext cx="131100" cy="69125"/>
            </a:xfrm>
            <a:custGeom>
              <a:avLst/>
              <a:gdLst/>
              <a:ahLst/>
              <a:cxnLst/>
              <a:rect l="l" t="t" r="r" b="b"/>
              <a:pathLst>
                <a:path w="5244" h="2765" extrusionOk="0">
                  <a:moveTo>
                    <a:pt x="2615" y="0"/>
                  </a:moveTo>
                  <a:cubicBezTo>
                    <a:pt x="2004" y="0"/>
                    <a:pt x="1393" y="135"/>
                    <a:pt x="929" y="405"/>
                  </a:cubicBezTo>
                  <a:cubicBezTo>
                    <a:pt x="1" y="945"/>
                    <a:pt x="5" y="1820"/>
                    <a:pt x="940" y="2359"/>
                  </a:cubicBezTo>
                  <a:cubicBezTo>
                    <a:pt x="1407" y="2630"/>
                    <a:pt x="2019" y="2765"/>
                    <a:pt x="2629" y="2765"/>
                  </a:cubicBezTo>
                  <a:cubicBezTo>
                    <a:pt x="3240" y="2765"/>
                    <a:pt x="3850" y="2629"/>
                    <a:pt x="4315" y="2359"/>
                  </a:cubicBezTo>
                  <a:cubicBezTo>
                    <a:pt x="5243" y="1820"/>
                    <a:pt x="5238" y="946"/>
                    <a:pt x="4304" y="405"/>
                  </a:cubicBezTo>
                  <a:cubicBezTo>
                    <a:pt x="3836" y="135"/>
                    <a:pt x="3225" y="0"/>
                    <a:pt x="261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758;p33"/>
            <p:cNvSpPr/>
            <p:nvPr/>
          </p:nvSpPr>
          <p:spPr>
            <a:xfrm>
              <a:off x="1425300" y="4534925"/>
              <a:ext cx="131125" cy="69125"/>
            </a:xfrm>
            <a:custGeom>
              <a:avLst/>
              <a:gdLst/>
              <a:ahLst/>
              <a:cxnLst/>
              <a:rect l="l" t="t" r="r" b="b"/>
              <a:pathLst>
                <a:path w="5245" h="2765" extrusionOk="0">
                  <a:moveTo>
                    <a:pt x="2614" y="0"/>
                  </a:moveTo>
                  <a:cubicBezTo>
                    <a:pt x="2003" y="0"/>
                    <a:pt x="1393" y="135"/>
                    <a:pt x="928" y="405"/>
                  </a:cubicBezTo>
                  <a:cubicBezTo>
                    <a:pt x="0" y="945"/>
                    <a:pt x="4" y="1819"/>
                    <a:pt x="940" y="2360"/>
                  </a:cubicBezTo>
                  <a:cubicBezTo>
                    <a:pt x="1407" y="2630"/>
                    <a:pt x="2018" y="2765"/>
                    <a:pt x="2629" y="2765"/>
                  </a:cubicBezTo>
                  <a:cubicBezTo>
                    <a:pt x="3239" y="2765"/>
                    <a:pt x="3848" y="2630"/>
                    <a:pt x="4313" y="2360"/>
                  </a:cubicBezTo>
                  <a:cubicBezTo>
                    <a:pt x="5244" y="1819"/>
                    <a:pt x="5237" y="945"/>
                    <a:pt x="4303" y="405"/>
                  </a:cubicBezTo>
                  <a:cubicBezTo>
                    <a:pt x="3835" y="135"/>
                    <a:pt x="3224" y="0"/>
                    <a:pt x="2614" y="0"/>
                  </a:cubicBezTo>
                  <a:close/>
                </a:path>
              </a:pathLst>
            </a:custGeom>
            <a:solidFill>
              <a:srgbClr val="4E35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759;p33"/>
            <p:cNvSpPr/>
            <p:nvPr/>
          </p:nvSpPr>
          <p:spPr>
            <a:xfrm>
              <a:off x="877675" y="2682250"/>
              <a:ext cx="121925" cy="1279625"/>
            </a:xfrm>
            <a:custGeom>
              <a:avLst/>
              <a:gdLst/>
              <a:ahLst/>
              <a:cxnLst/>
              <a:rect l="l" t="t" r="r" b="b"/>
              <a:pathLst>
                <a:path w="4877" h="51185" extrusionOk="0">
                  <a:moveTo>
                    <a:pt x="4860" y="50056"/>
                  </a:moveTo>
                  <a:cubicBezTo>
                    <a:pt x="4877" y="49972"/>
                    <a:pt x="4877" y="49887"/>
                    <a:pt x="4860" y="49805"/>
                  </a:cubicBezTo>
                  <a:lnTo>
                    <a:pt x="4860" y="1"/>
                  </a:lnTo>
                  <a:lnTo>
                    <a:pt x="1" y="1"/>
                  </a:lnTo>
                  <a:lnTo>
                    <a:pt x="1" y="50056"/>
                  </a:lnTo>
                  <a:lnTo>
                    <a:pt x="10" y="50056"/>
                  </a:lnTo>
                  <a:cubicBezTo>
                    <a:pt x="125" y="50690"/>
                    <a:pt x="1169" y="51185"/>
                    <a:pt x="2440" y="51181"/>
                  </a:cubicBezTo>
                  <a:cubicBezTo>
                    <a:pt x="3702" y="51176"/>
                    <a:pt x="4737" y="50683"/>
                    <a:pt x="4860" y="50056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760;p33"/>
            <p:cNvSpPr/>
            <p:nvPr/>
          </p:nvSpPr>
          <p:spPr>
            <a:xfrm>
              <a:off x="1428125" y="4352900"/>
              <a:ext cx="121950" cy="244125"/>
            </a:xfrm>
            <a:custGeom>
              <a:avLst/>
              <a:gdLst/>
              <a:ahLst/>
              <a:cxnLst/>
              <a:rect l="l" t="t" r="r" b="b"/>
              <a:pathLst>
                <a:path w="4878" h="9765" extrusionOk="0">
                  <a:moveTo>
                    <a:pt x="4861" y="8636"/>
                  </a:moveTo>
                  <a:cubicBezTo>
                    <a:pt x="4877" y="8553"/>
                    <a:pt x="4877" y="8467"/>
                    <a:pt x="4861" y="8385"/>
                  </a:cubicBezTo>
                  <a:lnTo>
                    <a:pt x="4861" y="0"/>
                  </a:lnTo>
                  <a:lnTo>
                    <a:pt x="0" y="0"/>
                  </a:lnTo>
                  <a:lnTo>
                    <a:pt x="0" y="8636"/>
                  </a:lnTo>
                  <a:lnTo>
                    <a:pt x="11" y="8636"/>
                  </a:lnTo>
                  <a:cubicBezTo>
                    <a:pt x="125" y="9270"/>
                    <a:pt x="1170" y="9765"/>
                    <a:pt x="2441" y="9761"/>
                  </a:cubicBezTo>
                  <a:cubicBezTo>
                    <a:pt x="3702" y="9756"/>
                    <a:pt x="4738" y="9263"/>
                    <a:pt x="4861" y="8636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761;p33"/>
            <p:cNvSpPr/>
            <p:nvPr/>
          </p:nvSpPr>
          <p:spPr>
            <a:xfrm>
              <a:off x="1713000" y="3883275"/>
              <a:ext cx="121925" cy="244125"/>
            </a:xfrm>
            <a:custGeom>
              <a:avLst/>
              <a:gdLst/>
              <a:ahLst/>
              <a:cxnLst/>
              <a:rect l="l" t="t" r="r" b="b"/>
              <a:pathLst>
                <a:path w="4877" h="9765" extrusionOk="0">
                  <a:moveTo>
                    <a:pt x="4860" y="8634"/>
                  </a:moveTo>
                  <a:cubicBezTo>
                    <a:pt x="4877" y="8552"/>
                    <a:pt x="4877" y="8467"/>
                    <a:pt x="4860" y="8385"/>
                  </a:cubicBezTo>
                  <a:lnTo>
                    <a:pt x="4860" y="0"/>
                  </a:lnTo>
                  <a:lnTo>
                    <a:pt x="1" y="0"/>
                  </a:lnTo>
                  <a:lnTo>
                    <a:pt x="1" y="8636"/>
                  </a:lnTo>
                  <a:lnTo>
                    <a:pt x="10" y="8636"/>
                  </a:lnTo>
                  <a:cubicBezTo>
                    <a:pt x="125" y="9270"/>
                    <a:pt x="1169" y="9765"/>
                    <a:pt x="2440" y="9761"/>
                  </a:cubicBezTo>
                  <a:cubicBezTo>
                    <a:pt x="3701" y="9757"/>
                    <a:pt x="4737" y="9265"/>
                    <a:pt x="4860" y="8636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762;p33"/>
            <p:cNvSpPr/>
            <p:nvPr/>
          </p:nvSpPr>
          <p:spPr>
            <a:xfrm>
              <a:off x="4583939" y="3649903"/>
              <a:ext cx="677525" cy="864725"/>
            </a:xfrm>
            <a:custGeom>
              <a:avLst/>
              <a:gdLst/>
              <a:ahLst/>
              <a:cxnLst/>
              <a:rect l="l" t="t" r="r" b="b"/>
              <a:pathLst>
                <a:path w="27101" h="34589" extrusionOk="0">
                  <a:moveTo>
                    <a:pt x="1" y="33754"/>
                  </a:moveTo>
                  <a:lnTo>
                    <a:pt x="1" y="14910"/>
                  </a:lnTo>
                  <a:cubicBezTo>
                    <a:pt x="1" y="14665"/>
                    <a:pt x="136" y="14438"/>
                    <a:pt x="351" y="14321"/>
                  </a:cubicBezTo>
                  <a:lnTo>
                    <a:pt x="26106" y="246"/>
                  </a:lnTo>
                  <a:cubicBezTo>
                    <a:pt x="26555" y="1"/>
                    <a:pt x="27100" y="324"/>
                    <a:pt x="27100" y="836"/>
                  </a:cubicBezTo>
                  <a:lnTo>
                    <a:pt x="27100" y="19678"/>
                  </a:lnTo>
                  <a:cubicBezTo>
                    <a:pt x="27100" y="19923"/>
                    <a:pt x="26967" y="20150"/>
                    <a:pt x="26750" y="20267"/>
                  </a:cubicBezTo>
                  <a:lnTo>
                    <a:pt x="996" y="34343"/>
                  </a:lnTo>
                  <a:cubicBezTo>
                    <a:pt x="549" y="34589"/>
                    <a:pt x="1" y="34264"/>
                    <a:pt x="1" y="33754"/>
                  </a:cubicBezTo>
                  <a:close/>
                </a:path>
              </a:pathLst>
            </a:custGeom>
            <a:solidFill>
              <a:srgbClr val="E354F7">
                <a:alpha val="191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763;p33"/>
            <p:cNvSpPr/>
            <p:nvPr/>
          </p:nvSpPr>
          <p:spPr>
            <a:xfrm>
              <a:off x="4948432" y="3047681"/>
              <a:ext cx="708325" cy="904050"/>
            </a:xfrm>
            <a:custGeom>
              <a:avLst/>
              <a:gdLst/>
              <a:ahLst/>
              <a:cxnLst/>
              <a:rect l="l" t="t" r="r" b="b"/>
              <a:pathLst>
                <a:path w="28333" h="36162" extrusionOk="0">
                  <a:moveTo>
                    <a:pt x="1" y="35290"/>
                  </a:moveTo>
                  <a:lnTo>
                    <a:pt x="1" y="15589"/>
                  </a:lnTo>
                  <a:cubicBezTo>
                    <a:pt x="1" y="15331"/>
                    <a:pt x="140" y="15096"/>
                    <a:pt x="366" y="14973"/>
                  </a:cubicBezTo>
                  <a:lnTo>
                    <a:pt x="27293" y="256"/>
                  </a:lnTo>
                  <a:cubicBezTo>
                    <a:pt x="27761" y="1"/>
                    <a:pt x="28332" y="340"/>
                    <a:pt x="28332" y="873"/>
                  </a:cubicBezTo>
                  <a:lnTo>
                    <a:pt x="28332" y="20573"/>
                  </a:lnTo>
                  <a:cubicBezTo>
                    <a:pt x="28331" y="20831"/>
                    <a:pt x="28192" y="21066"/>
                    <a:pt x="27966" y="21190"/>
                  </a:cubicBezTo>
                  <a:lnTo>
                    <a:pt x="1039" y="35906"/>
                  </a:lnTo>
                  <a:cubicBezTo>
                    <a:pt x="572" y="36161"/>
                    <a:pt x="1" y="35822"/>
                    <a:pt x="1" y="35290"/>
                  </a:cubicBezTo>
                  <a:close/>
                </a:path>
              </a:pathLst>
            </a:custGeom>
            <a:solidFill>
              <a:srgbClr val="10ECFF">
                <a:alpha val="33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764;p33"/>
            <p:cNvSpPr/>
            <p:nvPr/>
          </p:nvSpPr>
          <p:spPr>
            <a:xfrm>
              <a:off x="4668775" y="4215925"/>
              <a:ext cx="87575" cy="73550"/>
            </a:xfrm>
            <a:custGeom>
              <a:avLst/>
              <a:gdLst/>
              <a:ahLst/>
              <a:cxnLst/>
              <a:rect l="l" t="t" r="r" b="b"/>
              <a:pathLst>
                <a:path w="3503" h="2942" extrusionOk="0">
                  <a:moveTo>
                    <a:pt x="3073" y="0"/>
                  </a:moveTo>
                  <a:cubicBezTo>
                    <a:pt x="3002" y="0"/>
                    <a:pt x="2929" y="18"/>
                    <a:pt x="2860" y="58"/>
                  </a:cubicBezTo>
                  <a:lnTo>
                    <a:pt x="215" y="1580"/>
                  </a:lnTo>
                  <a:cubicBezTo>
                    <a:pt x="83" y="1657"/>
                    <a:pt x="1" y="1799"/>
                    <a:pt x="1" y="1953"/>
                  </a:cubicBezTo>
                  <a:lnTo>
                    <a:pt x="1" y="2511"/>
                  </a:lnTo>
                  <a:cubicBezTo>
                    <a:pt x="1" y="2762"/>
                    <a:pt x="206" y="2941"/>
                    <a:pt x="430" y="2941"/>
                  </a:cubicBezTo>
                  <a:cubicBezTo>
                    <a:pt x="501" y="2941"/>
                    <a:pt x="574" y="2923"/>
                    <a:pt x="643" y="2884"/>
                  </a:cubicBezTo>
                  <a:lnTo>
                    <a:pt x="3288" y="1360"/>
                  </a:lnTo>
                  <a:cubicBezTo>
                    <a:pt x="3420" y="1283"/>
                    <a:pt x="3502" y="1143"/>
                    <a:pt x="3502" y="989"/>
                  </a:cubicBezTo>
                  <a:lnTo>
                    <a:pt x="3502" y="429"/>
                  </a:lnTo>
                  <a:cubicBezTo>
                    <a:pt x="3501" y="179"/>
                    <a:pt x="3296" y="0"/>
                    <a:pt x="30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765;p33"/>
            <p:cNvSpPr/>
            <p:nvPr/>
          </p:nvSpPr>
          <p:spPr>
            <a:xfrm>
              <a:off x="4668825" y="4026500"/>
              <a:ext cx="296775" cy="193350"/>
            </a:xfrm>
            <a:custGeom>
              <a:avLst/>
              <a:gdLst/>
              <a:ahLst/>
              <a:cxnLst/>
              <a:rect l="l" t="t" r="r" b="b"/>
              <a:pathLst>
                <a:path w="11871" h="7734" extrusionOk="0">
                  <a:moveTo>
                    <a:pt x="11442" y="1"/>
                  </a:moveTo>
                  <a:cubicBezTo>
                    <a:pt x="11371" y="1"/>
                    <a:pt x="11298" y="19"/>
                    <a:pt x="11230" y="58"/>
                  </a:cubicBezTo>
                  <a:lnTo>
                    <a:pt x="215" y="6372"/>
                  </a:lnTo>
                  <a:cubicBezTo>
                    <a:pt x="82" y="6449"/>
                    <a:pt x="0" y="6591"/>
                    <a:pt x="0" y="6744"/>
                  </a:cubicBezTo>
                  <a:lnTo>
                    <a:pt x="0" y="7305"/>
                  </a:lnTo>
                  <a:cubicBezTo>
                    <a:pt x="0" y="7555"/>
                    <a:pt x="205" y="7734"/>
                    <a:pt x="429" y="7734"/>
                  </a:cubicBezTo>
                  <a:cubicBezTo>
                    <a:pt x="500" y="7734"/>
                    <a:pt x="573" y="7716"/>
                    <a:pt x="641" y="7677"/>
                  </a:cubicBezTo>
                  <a:lnTo>
                    <a:pt x="11656" y="1364"/>
                  </a:lnTo>
                  <a:cubicBezTo>
                    <a:pt x="11790" y="1287"/>
                    <a:pt x="11871" y="1145"/>
                    <a:pt x="11871" y="992"/>
                  </a:cubicBezTo>
                  <a:lnTo>
                    <a:pt x="11871" y="430"/>
                  </a:lnTo>
                  <a:cubicBezTo>
                    <a:pt x="11871" y="180"/>
                    <a:pt x="11666" y="1"/>
                    <a:pt x="1144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766;p33"/>
            <p:cNvSpPr/>
            <p:nvPr/>
          </p:nvSpPr>
          <p:spPr>
            <a:xfrm>
              <a:off x="4668825" y="3952300"/>
              <a:ext cx="183325" cy="128300"/>
            </a:xfrm>
            <a:custGeom>
              <a:avLst/>
              <a:gdLst/>
              <a:ahLst/>
              <a:cxnLst/>
              <a:rect l="l" t="t" r="r" b="b"/>
              <a:pathLst>
                <a:path w="7333" h="5132" extrusionOk="0">
                  <a:moveTo>
                    <a:pt x="6902" y="1"/>
                  </a:moveTo>
                  <a:cubicBezTo>
                    <a:pt x="6831" y="1"/>
                    <a:pt x="6758" y="19"/>
                    <a:pt x="6690" y="58"/>
                  </a:cubicBezTo>
                  <a:lnTo>
                    <a:pt x="216" y="3770"/>
                  </a:lnTo>
                  <a:cubicBezTo>
                    <a:pt x="84" y="3847"/>
                    <a:pt x="2" y="3987"/>
                    <a:pt x="2" y="4141"/>
                  </a:cubicBezTo>
                  <a:lnTo>
                    <a:pt x="2" y="4703"/>
                  </a:lnTo>
                  <a:cubicBezTo>
                    <a:pt x="1" y="4953"/>
                    <a:pt x="206" y="5132"/>
                    <a:pt x="431" y="5132"/>
                  </a:cubicBezTo>
                  <a:cubicBezTo>
                    <a:pt x="502" y="5132"/>
                    <a:pt x="574" y="5114"/>
                    <a:pt x="643" y="5075"/>
                  </a:cubicBezTo>
                  <a:lnTo>
                    <a:pt x="7116" y="1363"/>
                  </a:lnTo>
                  <a:cubicBezTo>
                    <a:pt x="7249" y="1286"/>
                    <a:pt x="7331" y="1145"/>
                    <a:pt x="7332" y="992"/>
                  </a:cubicBezTo>
                  <a:lnTo>
                    <a:pt x="7332" y="430"/>
                  </a:lnTo>
                  <a:cubicBezTo>
                    <a:pt x="7332" y="180"/>
                    <a:pt x="7126" y="1"/>
                    <a:pt x="690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767;p33"/>
            <p:cNvSpPr/>
            <p:nvPr/>
          </p:nvSpPr>
          <p:spPr>
            <a:xfrm>
              <a:off x="4668825" y="3981350"/>
              <a:ext cx="254125" cy="168900"/>
            </a:xfrm>
            <a:custGeom>
              <a:avLst/>
              <a:gdLst/>
              <a:ahLst/>
              <a:cxnLst/>
              <a:rect l="l" t="t" r="r" b="b"/>
              <a:pathLst>
                <a:path w="10165" h="6756" extrusionOk="0">
                  <a:moveTo>
                    <a:pt x="9735" y="1"/>
                  </a:moveTo>
                  <a:cubicBezTo>
                    <a:pt x="9664" y="1"/>
                    <a:pt x="9591" y="19"/>
                    <a:pt x="9522" y="59"/>
                  </a:cubicBezTo>
                  <a:lnTo>
                    <a:pt x="216" y="5395"/>
                  </a:lnTo>
                  <a:cubicBezTo>
                    <a:pt x="82" y="5470"/>
                    <a:pt x="0" y="5612"/>
                    <a:pt x="0" y="5765"/>
                  </a:cubicBezTo>
                  <a:lnTo>
                    <a:pt x="0" y="6326"/>
                  </a:lnTo>
                  <a:cubicBezTo>
                    <a:pt x="0" y="6576"/>
                    <a:pt x="206" y="6756"/>
                    <a:pt x="430" y="6756"/>
                  </a:cubicBezTo>
                  <a:cubicBezTo>
                    <a:pt x="501" y="6756"/>
                    <a:pt x="574" y="6738"/>
                    <a:pt x="643" y="6698"/>
                  </a:cubicBezTo>
                  <a:lnTo>
                    <a:pt x="9949" y="1363"/>
                  </a:lnTo>
                  <a:cubicBezTo>
                    <a:pt x="10083" y="1287"/>
                    <a:pt x="10165" y="1144"/>
                    <a:pt x="10163" y="991"/>
                  </a:cubicBezTo>
                  <a:lnTo>
                    <a:pt x="10163" y="431"/>
                  </a:lnTo>
                  <a:cubicBezTo>
                    <a:pt x="10164" y="181"/>
                    <a:pt x="9959" y="1"/>
                    <a:pt x="97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768;p33"/>
            <p:cNvSpPr/>
            <p:nvPr/>
          </p:nvSpPr>
          <p:spPr>
            <a:xfrm>
              <a:off x="2320750" y="4673400"/>
              <a:ext cx="1353275" cy="783125"/>
            </a:xfrm>
            <a:custGeom>
              <a:avLst/>
              <a:gdLst/>
              <a:ahLst/>
              <a:cxnLst/>
              <a:rect l="l" t="t" r="r" b="b"/>
              <a:pathLst>
                <a:path w="54131" h="31325" fill="none" extrusionOk="0">
                  <a:moveTo>
                    <a:pt x="44429" y="5575"/>
                  </a:moveTo>
                  <a:cubicBezTo>
                    <a:pt x="54079" y="11146"/>
                    <a:pt x="54130" y="20180"/>
                    <a:pt x="44537" y="25753"/>
                  </a:cubicBezTo>
                  <a:cubicBezTo>
                    <a:pt x="34950" y="31325"/>
                    <a:pt x="19356" y="31325"/>
                    <a:pt x="9705" y="25753"/>
                  </a:cubicBezTo>
                  <a:cubicBezTo>
                    <a:pt x="57" y="20182"/>
                    <a:pt x="1" y="11146"/>
                    <a:pt x="9587" y="5575"/>
                  </a:cubicBezTo>
                  <a:cubicBezTo>
                    <a:pt x="19179" y="0"/>
                    <a:pt x="34780" y="4"/>
                    <a:pt x="44429" y="5575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139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769;p33"/>
            <p:cNvSpPr/>
            <p:nvPr/>
          </p:nvSpPr>
          <p:spPr>
            <a:xfrm>
              <a:off x="2665275" y="5030175"/>
              <a:ext cx="664900" cy="266300"/>
            </a:xfrm>
            <a:custGeom>
              <a:avLst/>
              <a:gdLst/>
              <a:ahLst/>
              <a:cxnLst/>
              <a:rect l="l" t="t" r="r" b="b"/>
              <a:pathLst>
                <a:path w="26596" h="10652" extrusionOk="0">
                  <a:moveTo>
                    <a:pt x="26506" y="1663"/>
                  </a:moveTo>
                  <a:cubicBezTo>
                    <a:pt x="26396" y="3648"/>
                    <a:pt x="24995" y="5250"/>
                    <a:pt x="23427" y="6330"/>
                  </a:cubicBezTo>
                  <a:cubicBezTo>
                    <a:pt x="21528" y="7639"/>
                    <a:pt x="19251" y="8382"/>
                    <a:pt x="16990" y="8756"/>
                  </a:cubicBezTo>
                  <a:cubicBezTo>
                    <a:pt x="12504" y="9496"/>
                    <a:pt x="7288" y="9004"/>
                    <a:pt x="3402" y="6471"/>
                  </a:cubicBezTo>
                  <a:cubicBezTo>
                    <a:pt x="1654" y="5332"/>
                    <a:pt x="46" y="3559"/>
                    <a:pt x="53" y="1354"/>
                  </a:cubicBezTo>
                  <a:cubicBezTo>
                    <a:pt x="49" y="2894"/>
                    <a:pt x="0" y="1202"/>
                    <a:pt x="41" y="2741"/>
                  </a:cubicBezTo>
                  <a:cubicBezTo>
                    <a:pt x="134" y="6308"/>
                    <a:pt x="3938" y="8420"/>
                    <a:pt x="6914" y="9378"/>
                  </a:cubicBezTo>
                  <a:cubicBezTo>
                    <a:pt x="10571" y="10553"/>
                    <a:pt x="14684" y="10652"/>
                    <a:pt x="18410" y="9741"/>
                  </a:cubicBezTo>
                  <a:cubicBezTo>
                    <a:pt x="21513" y="8984"/>
                    <a:pt x="25515" y="7222"/>
                    <a:pt x="26367" y="3784"/>
                  </a:cubicBezTo>
                  <a:cubicBezTo>
                    <a:pt x="26595" y="2862"/>
                    <a:pt x="26506" y="1846"/>
                    <a:pt x="26509" y="905"/>
                  </a:cubicBezTo>
                  <a:cubicBezTo>
                    <a:pt x="26512" y="0"/>
                    <a:pt x="26514" y="2334"/>
                    <a:pt x="26516" y="1429"/>
                  </a:cubicBezTo>
                  <a:cubicBezTo>
                    <a:pt x="26514" y="1507"/>
                    <a:pt x="26512" y="1585"/>
                    <a:pt x="26506" y="1663"/>
                  </a:cubicBez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770;p33"/>
            <p:cNvSpPr/>
            <p:nvPr/>
          </p:nvSpPr>
          <p:spPr>
            <a:xfrm>
              <a:off x="2633900" y="4873375"/>
              <a:ext cx="726925" cy="383250"/>
            </a:xfrm>
            <a:custGeom>
              <a:avLst/>
              <a:gdLst/>
              <a:ahLst/>
              <a:cxnLst/>
              <a:rect l="l" t="t" r="r" b="b"/>
              <a:pathLst>
                <a:path w="29077" h="15330" extrusionOk="0">
                  <a:moveTo>
                    <a:pt x="14504" y="1429"/>
                  </a:moveTo>
                  <a:cubicBezTo>
                    <a:pt x="17261" y="1429"/>
                    <a:pt x="20021" y="2038"/>
                    <a:pt x="22131" y="3256"/>
                  </a:cubicBezTo>
                  <a:cubicBezTo>
                    <a:pt x="26350" y="5693"/>
                    <a:pt x="26370" y="9640"/>
                    <a:pt x="22177" y="12077"/>
                  </a:cubicBezTo>
                  <a:cubicBezTo>
                    <a:pt x="20082" y="13295"/>
                    <a:pt x="17330" y="13904"/>
                    <a:pt x="14574" y="13904"/>
                  </a:cubicBezTo>
                  <a:cubicBezTo>
                    <a:pt x="11819" y="13904"/>
                    <a:pt x="9060" y="13295"/>
                    <a:pt x="6951" y="12077"/>
                  </a:cubicBezTo>
                  <a:cubicBezTo>
                    <a:pt x="2732" y="9640"/>
                    <a:pt x="2709" y="5690"/>
                    <a:pt x="6898" y="3256"/>
                  </a:cubicBezTo>
                  <a:cubicBezTo>
                    <a:pt x="8994" y="2038"/>
                    <a:pt x="11748" y="1429"/>
                    <a:pt x="14504" y="1429"/>
                  </a:cubicBezTo>
                  <a:close/>
                  <a:moveTo>
                    <a:pt x="14496" y="0"/>
                  </a:moveTo>
                  <a:cubicBezTo>
                    <a:pt x="11110" y="0"/>
                    <a:pt x="7727" y="748"/>
                    <a:pt x="5151" y="2245"/>
                  </a:cubicBezTo>
                  <a:cubicBezTo>
                    <a:pt x="1" y="5238"/>
                    <a:pt x="31" y="10092"/>
                    <a:pt x="5214" y="13085"/>
                  </a:cubicBezTo>
                  <a:cubicBezTo>
                    <a:pt x="7806" y="14581"/>
                    <a:pt x="11196" y="15329"/>
                    <a:pt x="14582" y="15329"/>
                  </a:cubicBezTo>
                  <a:cubicBezTo>
                    <a:pt x="17968" y="15329"/>
                    <a:pt x="21350" y="14581"/>
                    <a:pt x="23925" y="13085"/>
                  </a:cubicBezTo>
                  <a:cubicBezTo>
                    <a:pt x="29077" y="10090"/>
                    <a:pt x="29049" y="5238"/>
                    <a:pt x="23866" y="2245"/>
                  </a:cubicBezTo>
                  <a:cubicBezTo>
                    <a:pt x="21275" y="749"/>
                    <a:pt x="17884" y="0"/>
                    <a:pt x="14496" y="0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771;p33"/>
            <p:cNvSpPr/>
            <p:nvPr/>
          </p:nvSpPr>
          <p:spPr>
            <a:xfrm>
              <a:off x="2633900" y="4854650"/>
              <a:ext cx="726925" cy="420675"/>
            </a:xfrm>
            <a:custGeom>
              <a:avLst/>
              <a:gdLst/>
              <a:ahLst/>
              <a:cxnLst/>
              <a:rect l="l" t="t" r="r" b="b"/>
              <a:pathLst>
                <a:path w="29077" h="16827" extrusionOk="0">
                  <a:moveTo>
                    <a:pt x="23866" y="2994"/>
                  </a:moveTo>
                  <a:cubicBezTo>
                    <a:pt x="29049" y="5987"/>
                    <a:pt x="29077" y="10839"/>
                    <a:pt x="23925" y="13834"/>
                  </a:cubicBezTo>
                  <a:cubicBezTo>
                    <a:pt x="18774" y="16826"/>
                    <a:pt x="10398" y="16826"/>
                    <a:pt x="5214" y="13834"/>
                  </a:cubicBezTo>
                  <a:cubicBezTo>
                    <a:pt x="31" y="10841"/>
                    <a:pt x="1" y="5987"/>
                    <a:pt x="5151" y="2994"/>
                  </a:cubicBezTo>
                  <a:cubicBezTo>
                    <a:pt x="10303" y="0"/>
                    <a:pt x="18684" y="2"/>
                    <a:pt x="23866" y="2994"/>
                  </a:cubicBezTo>
                  <a:close/>
                </a:path>
              </a:pathLst>
            </a:custGeom>
            <a:solidFill>
              <a:srgbClr val="10ECFF">
                <a:alpha val="33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772;p33"/>
            <p:cNvSpPr/>
            <p:nvPr/>
          </p:nvSpPr>
          <p:spPr>
            <a:xfrm>
              <a:off x="2763900" y="3863225"/>
              <a:ext cx="476325" cy="1328125"/>
            </a:xfrm>
            <a:custGeom>
              <a:avLst/>
              <a:gdLst/>
              <a:ahLst/>
              <a:cxnLst/>
              <a:rect l="l" t="t" r="r" b="b"/>
              <a:pathLst>
                <a:path w="19053" h="53125" extrusionOk="0">
                  <a:moveTo>
                    <a:pt x="18990" y="48712"/>
                  </a:moveTo>
                  <a:cubicBezTo>
                    <a:pt x="19053" y="48389"/>
                    <a:pt x="19053" y="48057"/>
                    <a:pt x="18990" y="47735"/>
                  </a:cubicBezTo>
                  <a:lnTo>
                    <a:pt x="18990" y="1"/>
                  </a:lnTo>
                  <a:lnTo>
                    <a:pt x="0" y="1"/>
                  </a:lnTo>
                  <a:lnTo>
                    <a:pt x="0" y="48712"/>
                  </a:lnTo>
                  <a:lnTo>
                    <a:pt x="41" y="48712"/>
                  </a:lnTo>
                  <a:cubicBezTo>
                    <a:pt x="485" y="51192"/>
                    <a:pt x="4567" y="53124"/>
                    <a:pt x="9533" y="53109"/>
                  </a:cubicBezTo>
                  <a:cubicBezTo>
                    <a:pt x="14461" y="53093"/>
                    <a:pt x="18509" y="51167"/>
                    <a:pt x="18990" y="48712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773;p33"/>
            <p:cNvSpPr/>
            <p:nvPr/>
          </p:nvSpPr>
          <p:spPr>
            <a:xfrm>
              <a:off x="3492250" y="3339650"/>
              <a:ext cx="227900" cy="129450"/>
            </a:xfrm>
            <a:custGeom>
              <a:avLst/>
              <a:gdLst/>
              <a:ahLst/>
              <a:cxnLst/>
              <a:rect l="l" t="t" r="r" b="b"/>
              <a:pathLst>
                <a:path w="9116" h="5178" extrusionOk="0">
                  <a:moveTo>
                    <a:pt x="4536" y="1"/>
                  </a:moveTo>
                  <a:cubicBezTo>
                    <a:pt x="4346" y="1"/>
                    <a:pt x="4143" y="50"/>
                    <a:pt x="3988" y="145"/>
                  </a:cubicBezTo>
                  <a:lnTo>
                    <a:pt x="298" y="2392"/>
                  </a:lnTo>
                  <a:cubicBezTo>
                    <a:pt x="25" y="2558"/>
                    <a:pt x="1" y="2799"/>
                    <a:pt x="243" y="2931"/>
                  </a:cubicBezTo>
                  <a:lnTo>
                    <a:pt x="4199" y="5093"/>
                  </a:lnTo>
                  <a:cubicBezTo>
                    <a:pt x="4303" y="5150"/>
                    <a:pt x="4438" y="5177"/>
                    <a:pt x="4580" y="5177"/>
                  </a:cubicBezTo>
                  <a:cubicBezTo>
                    <a:pt x="4770" y="5177"/>
                    <a:pt x="4973" y="5128"/>
                    <a:pt x="5129" y="5033"/>
                  </a:cubicBezTo>
                  <a:lnTo>
                    <a:pt x="8819" y="2785"/>
                  </a:lnTo>
                  <a:cubicBezTo>
                    <a:pt x="9091" y="2621"/>
                    <a:pt x="9116" y="2379"/>
                    <a:pt x="8873" y="2247"/>
                  </a:cubicBezTo>
                  <a:lnTo>
                    <a:pt x="4917" y="85"/>
                  </a:lnTo>
                  <a:cubicBezTo>
                    <a:pt x="4814" y="28"/>
                    <a:pt x="4678" y="1"/>
                    <a:pt x="45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8940207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34"/>
          <p:cNvSpPr/>
          <p:nvPr/>
        </p:nvSpPr>
        <p:spPr>
          <a:xfrm rot="5400000">
            <a:off x="966712" y="794350"/>
            <a:ext cx="2442600" cy="42567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FFFFFF">
                  <a:alpha val="11372"/>
                  <a:alpha val="11380"/>
                </a:srgbClr>
              </a:gs>
              <a:gs pos="66000">
                <a:srgbClr val="E354F7">
                  <a:alpha val="16078"/>
                  <a:alpha val="11380"/>
                </a:srgbClr>
              </a:gs>
              <a:gs pos="100000">
                <a:srgbClr val="10ECFF">
                  <a:alpha val="25490"/>
                  <a:alpha val="11380"/>
                </a:srgbClr>
              </a:gs>
            </a:gsLst>
            <a:lin ang="5400012" scaled="0"/>
          </a:gra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0" name="Google Shape;780;p34"/>
          <p:cNvSpPr txBox="1">
            <a:spLocks noGrp="1"/>
          </p:cNvSpPr>
          <p:nvPr>
            <p:ph type="title"/>
          </p:nvPr>
        </p:nvSpPr>
        <p:spPr>
          <a:xfrm>
            <a:off x="639949" y="310393"/>
            <a:ext cx="3100777" cy="117445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b="1" dirty="0">
                <a:latin typeface="+mj-lt"/>
                <a:cs typeface="Cascadia Code" panose="020B0609020000020004" pitchFamily="49" charset="0"/>
              </a:rPr>
              <a:t>Các chức năng chính</a:t>
            </a:r>
          </a:p>
        </p:txBody>
      </p:sp>
      <p:sp>
        <p:nvSpPr>
          <p:cNvPr id="781" name="Google Shape;781;p34"/>
          <p:cNvSpPr txBox="1">
            <a:spLocks noGrp="1"/>
          </p:cNvSpPr>
          <p:nvPr>
            <p:ph type="body" idx="1"/>
          </p:nvPr>
        </p:nvSpPr>
        <p:spPr>
          <a:xfrm>
            <a:off x="289330" y="2105957"/>
            <a:ext cx="3797364" cy="170410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Aft>
                <a:spcPts val="1600"/>
              </a:spcAft>
            </a:pPr>
            <a:r>
              <a:rPr lang="vi-VN" dirty="0"/>
              <a:t>Quản lý phòng, học sinh, hóa đơn và nhân viên</a:t>
            </a:r>
          </a:p>
          <a:p>
            <a:pPr marL="285750" indent="-285750">
              <a:spcAft>
                <a:spcPts val="1600"/>
              </a:spcAft>
            </a:pPr>
            <a:r>
              <a:rPr lang="vi-VN" dirty="0"/>
              <a:t>Thống kê sơ lược về ký túc xá</a:t>
            </a:r>
          </a:p>
          <a:p>
            <a:pPr marL="285750" indent="-285750">
              <a:spcAft>
                <a:spcPts val="1600"/>
              </a:spcAft>
            </a:pPr>
            <a:r>
              <a:rPr lang="vi-VN" dirty="0"/>
              <a:t>Cập nhật thông tin ký túc xá</a:t>
            </a:r>
          </a:p>
          <a:p>
            <a:pPr marL="285750" indent="-285750">
              <a:spcAft>
                <a:spcPts val="1600"/>
              </a:spcAft>
            </a:pPr>
            <a:endParaRPr lang="vi-VN" dirty="0"/>
          </a:p>
        </p:txBody>
      </p:sp>
      <p:grpSp>
        <p:nvGrpSpPr>
          <p:cNvPr id="782" name="Google Shape;782;p34"/>
          <p:cNvGrpSpPr/>
          <p:nvPr/>
        </p:nvGrpSpPr>
        <p:grpSpPr>
          <a:xfrm>
            <a:off x="5497579" y="1794500"/>
            <a:ext cx="2273879" cy="1467443"/>
            <a:chOff x="236925" y="551475"/>
            <a:chExt cx="7143825" cy="4610250"/>
          </a:xfrm>
        </p:grpSpPr>
        <p:sp>
          <p:nvSpPr>
            <p:cNvPr id="783" name="Google Shape;783;p34"/>
            <p:cNvSpPr/>
            <p:nvPr/>
          </p:nvSpPr>
          <p:spPr>
            <a:xfrm>
              <a:off x="236925" y="551475"/>
              <a:ext cx="4031725" cy="4610250"/>
            </a:xfrm>
            <a:custGeom>
              <a:avLst/>
              <a:gdLst/>
              <a:ahLst/>
              <a:cxnLst/>
              <a:rect l="l" t="t" r="r" b="b"/>
              <a:pathLst>
                <a:path w="161269" h="184410" extrusionOk="0">
                  <a:moveTo>
                    <a:pt x="38104" y="166847"/>
                  </a:moveTo>
                  <a:cubicBezTo>
                    <a:pt x="34217" y="164018"/>
                    <a:pt x="30556" y="160890"/>
                    <a:pt x="27156" y="157492"/>
                  </a:cubicBezTo>
                  <a:cubicBezTo>
                    <a:pt x="9717" y="140114"/>
                    <a:pt x="94" y="116991"/>
                    <a:pt x="48" y="92371"/>
                  </a:cubicBezTo>
                  <a:cubicBezTo>
                    <a:pt x="1" y="67759"/>
                    <a:pt x="9548" y="44596"/>
                    <a:pt x="26924" y="27157"/>
                  </a:cubicBezTo>
                  <a:cubicBezTo>
                    <a:pt x="44299" y="9720"/>
                    <a:pt x="67428" y="82"/>
                    <a:pt x="92047" y="48"/>
                  </a:cubicBezTo>
                  <a:cubicBezTo>
                    <a:pt x="116657" y="1"/>
                    <a:pt x="139824" y="9545"/>
                    <a:pt x="157262" y="26929"/>
                  </a:cubicBezTo>
                  <a:cubicBezTo>
                    <a:pt x="161050" y="30699"/>
                    <a:pt x="161059" y="36833"/>
                    <a:pt x="157287" y="40616"/>
                  </a:cubicBezTo>
                  <a:cubicBezTo>
                    <a:pt x="153513" y="44400"/>
                    <a:pt x="147395" y="44391"/>
                    <a:pt x="143594" y="40643"/>
                  </a:cubicBezTo>
                  <a:cubicBezTo>
                    <a:pt x="129828" y="26908"/>
                    <a:pt x="111532" y="19374"/>
                    <a:pt x="92078" y="19405"/>
                  </a:cubicBezTo>
                  <a:cubicBezTo>
                    <a:pt x="72634" y="19452"/>
                    <a:pt x="54371" y="27050"/>
                    <a:pt x="40646" y="40831"/>
                  </a:cubicBezTo>
                  <a:cubicBezTo>
                    <a:pt x="26917" y="54598"/>
                    <a:pt x="19377" y="72893"/>
                    <a:pt x="19411" y="92337"/>
                  </a:cubicBezTo>
                  <a:cubicBezTo>
                    <a:pt x="19440" y="111788"/>
                    <a:pt x="27053" y="130057"/>
                    <a:pt x="40829" y="143778"/>
                  </a:cubicBezTo>
                  <a:cubicBezTo>
                    <a:pt x="54599" y="157523"/>
                    <a:pt x="72895" y="165050"/>
                    <a:pt x="92339" y="165013"/>
                  </a:cubicBezTo>
                  <a:cubicBezTo>
                    <a:pt x="111785" y="164979"/>
                    <a:pt x="130055" y="157371"/>
                    <a:pt x="143781" y="143597"/>
                  </a:cubicBezTo>
                  <a:cubicBezTo>
                    <a:pt x="147553" y="139806"/>
                    <a:pt x="153673" y="139812"/>
                    <a:pt x="157471" y="143573"/>
                  </a:cubicBezTo>
                  <a:cubicBezTo>
                    <a:pt x="161258" y="147350"/>
                    <a:pt x="161268" y="153475"/>
                    <a:pt x="157500" y="157263"/>
                  </a:cubicBezTo>
                  <a:cubicBezTo>
                    <a:pt x="140123" y="174705"/>
                    <a:pt x="116989" y="184333"/>
                    <a:pt x="92377" y="184373"/>
                  </a:cubicBezTo>
                  <a:cubicBezTo>
                    <a:pt x="72606" y="184409"/>
                    <a:pt x="53779" y="178262"/>
                    <a:pt x="38104" y="166847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2"/>
                </a:gs>
                <a:gs pos="100000">
                  <a:schemeClr val="accent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34"/>
            <p:cNvSpPr/>
            <p:nvPr/>
          </p:nvSpPr>
          <p:spPr>
            <a:xfrm>
              <a:off x="1070625" y="1529975"/>
              <a:ext cx="2503725" cy="2666825"/>
            </a:xfrm>
            <a:custGeom>
              <a:avLst/>
              <a:gdLst/>
              <a:ahLst/>
              <a:cxnLst/>
              <a:rect l="l" t="t" r="r" b="b"/>
              <a:pathLst>
                <a:path w="100149" h="106673" extrusionOk="0">
                  <a:moveTo>
                    <a:pt x="58535" y="0"/>
                  </a:moveTo>
                  <a:cubicBezTo>
                    <a:pt x="58501" y="0"/>
                    <a:pt x="58467" y="0"/>
                    <a:pt x="58433" y="0"/>
                  </a:cubicBezTo>
                  <a:cubicBezTo>
                    <a:pt x="44187" y="28"/>
                    <a:pt x="30802" y="5603"/>
                    <a:pt x="20754" y="15694"/>
                  </a:cubicBezTo>
                  <a:cubicBezTo>
                    <a:pt x="1" y="36533"/>
                    <a:pt x="58" y="70363"/>
                    <a:pt x="20892" y="91127"/>
                  </a:cubicBezTo>
                  <a:cubicBezTo>
                    <a:pt x="22862" y="93087"/>
                    <a:pt x="24979" y="94893"/>
                    <a:pt x="27224" y="96531"/>
                  </a:cubicBezTo>
                  <a:cubicBezTo>
                    <a:pt x="36273" y="103119"/>
                    <a:pt x="47125" y="106673"/>
                    <a:pt x="58523" y="106673"/>
                  </a:cubicBezTo>
                  <a:cubicBezTo>
                    <a:pt x="58556" y="106673"/>
                    <a:pt x="58589" y="106673"/>
                    <a:pt x="58622" y="106673"/>
                  </a:cubicBezTo>
                  <a:cubicBezTo>
                    <a:pt x="72868" y="106643"/>
                    <a:pt x="86253" y="101071"/>
                    <a:pt x="96311" y="90993"/>
                  </a:cubicBezTo>
                  <a:cubicBezTo>
                    <a:pt x="100149" y="87139"/>
                    <a:pt x="100130" y="80904"/>
                    <a:pt x="96283" y="77070"/>
                  </a:cubicBezTo>
                  <a:cubicBezTo>
                    <a:pt x="94350" y="75165"/>
                    <a:pt x="91834" y="74209"/>
                    <a:pt x="89322" y="74209"/>
                  </a:cubicBezTo>
                  <a:cubicBezTo>
                    <a:pt x="86804" y="74209"/>
                    <a:pt x="84289" y="75169"/>
                    <a:pt x="82368" y="77097"/>
                  </a:cubicBezTo>
                  <a:cubicBezTo>
                    <a:pt x="76028" y="83466"/>
                    <a:pt x="67582" y="86981"/>
                    <a:pt x="58591" y="86995"/>
                  </a:cubicBezTo>
                  <a:cubicBezTo>
                    <a:pt x="58557" y="86995"/>
                    <a:pt x="58523" y="86995"/>
                    <a:pt x="58489" y="86995"/>
                  </a:cubicBezTo>
                  <a:cubicBezTo>
                    <a:pt x="49537" y="86995"/>
                    <a:pt x="41115" y="83513"/>
                    <a:pt x="34780" y="77178"/>
                  </a:cubicBezTo>
                  <a:cubicBezTo>
                    <a:pt x="21629" y="64083"/>
                    <a:pt x="21591" y="42733"/>
                    <a:pt x="34696" y="29587"/>
                  </a:cubicBezTo>
                  <a:cubicBezTo>
                    <a:pt x="41039" y="23208"/>
                    <a:pt x="49482" y="19693"/>
                    <a:pt x="58473" y="19674"/>
                  </a:cubicBezTo>
                  <a:cubicBezTo>
                    <a:pt x="58490" y="19674"/>
                    <a:pt x="58507" y="19674"/>
                    <a:pt x="58524" y="19674"/>
                  </a:cubicBezTo>
                  <a:cubicBezTo>
                    <a:pt x="67491" y="19674"/>
                    <a:pt x="75937" y="23149"/>
                    <a:pt x="82284" y="29492"/>
                  </a:cubicBezTo>
                  <a:cubicBezTo>
                    <a:pt x="84212" y="31390"/>
                    <a:pt x="86727" y="32344"/>
                    <a:pt x="89242" y="32344"/>
                  </a:cubicBezTo>
                  <a:cubicBezTo>
                    <a:pt x="91760" y="32344"/>
                    <a:pt x="94276" y="31388"/>
                    <a:pt x="96199" y="29463"/>
                  </a:cubicBezTo>
                  <a:cubicBezTo>
                    <a:pt x="100032" y="25619"/>
                    <a:pt x="100021" y="19388"/>
                    <a:pt x="96172" y="15550"/>
                  </a:cubicBezTo>
                  <a:cubicBezTo>
                    <a:pt x="86101" y="5543"/>
                    <a:pt x="72741" y="0"/>
                    <a:pt x="58535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2"/>
                </a:gs>
                <a:gs pos="100000">
                  <a:schemeClr val="accent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34"/>
            <p:cNvSpPr/>
            <p:nvPr/>
          </p:nvSpPr>
          <p:spPr>
            <a:xfrm>
              <a:off x="2146400" y="790750"/>
              <a:ext cx="5234350" cy="4222275"/>
            </a:xfrm>
            <a:custGeom>
              <a:avLst/>
              <a:gdLst/>
              <a:ahLst/>
              <a:cxnLst/>
              <a:rect l="l" t="t" r="r" b="b"/>
              <a:pathLst>
                <a:path w="209374" h="168891" extrusionOk="0">
                  <a:moveTo>
                    <a:pt x="143987" y="168890"/>
                  </a:moveTo>
                  <a:lnTo>
                    <a:pt x="143987" y="140034"/>
                  </a:lnTo>
                  <a:lnTo>
                    <a:pt x="122006" y="140034"/>
                  </a:lnTo>
                  <a:lnTo>
                    <a:pt x="109794" y="128023"/>
                  </a:lnTo>
                  <a:lnTo>
                    <a:pt x="109753" y="88745"/>
                  </a:lnTo>
                  <a:lnTo>
                    <a:pt x="127483" y="88745"/>
                  </a:lnTo>
                  <a:cubicBezTo>
                    <a:pt x="128804" y="88745"/>
                    <a:pt x="130052" y="88225"/>
                    <a:pt x="130998" y="87284"/>
                  </a:cubicBezTo>
                  <a:lnTo>
                    <a:pt x="159438" y="58906"/>
                  </a:lnTo>
                  <a:lnTo>
                    <a:pt x="180527" y="58906"/>
                  </a:lnTo>
                  <a:lnTo>
                    <a:pt x="180527" y="68629"/>
                  </a:lnTo>
                  <a:lnTo>
                    <a:pt x="209373" y="68629"/>
                  </a:lnTo>
                  <a:lnTo>
                    <a:pt x="209373" y="39775"/>
                  </a:lnTo>
                  <a:lnTo>
                    <a:pt x="180527" y="39775"/>
                  </a:lnTo>
                  <a:lnTo>
                    <a:pt x="180527" y="48958"/>
                  </a:lnTo>
                  <a:lnTo>
                    <a:pt x="157378" y="48958"/>
                  </a:lnTo>
                  <a:cubicBezTo>
                    <a:pt x="156066" y="48958"/>
                    <a:pt x="154821" y="49461"/>
                    <a:pt x="153857" y="50414"/>
                  </a:cubicBezTo>
                  <a:lnTo>
                    <a:pt x="125419" y="78785"/>
                  </a:lnTo>
                  <a:lnTo>
                    <a:pt x="91027" y="78785"/>
                  </a:lnTo>
                  <a:lnTo>
                    <a:pt x="116572" y="53187"/>
                  </a:lnTo>
                  <a:cubicBezTo>
                    <a:pt x="117497" y="52264"/>
                    <a:pt x="118010" y="51027"/>
                    <a:pt x="118023" y="49648"/>
                  </a:cubicBezTo>
                  <a:lnTo>
                    <a:pt x="117858" y="28857"/>
                  </a:lnTo>
                  <a:lnTo>
                    <a:pt x="127097" y="28857"/>
                  </a:lnTo>
                  <a:lnTo>
                    <a:pt x="127097" y="1"/>
                  </a:lnTo>
                  <a:lnTo>
                    <a:pt x="98249" y="1"/>
                  </a:lnTo>
                  <a:lnTo>
                    <a:pt x="98249" y="28857"/>
                  </a:lnTo>
                  <a:lnTo>
                    <a:pt x="107904" y="28857"/>
                  </a:lnTo>
                  <a:lnTo>
                    <a:pt x="108059" y="47630"/>
                  </a:lnTo>
                  <a:lnTo>
                    <a:pt x="76967" y="78785"/>
                  </a:lnTo>
                  <a:lnTo>
                    <a:pt x="27835" y="78785"/>
                  </a:lnTo>
                  <a:cubicBezTo>
                    <a:pt x="25808" y="73300"/>
                    <a:pt x="20578" y="69380"/>
                    <a:pt x="14379" y="69380"/>
                  </a:cubicBezTo>
                  <a:cubicBezTo>
                    <a:pt x="6436" y="69380"/>
                    <a:pt x="0" y="75811"/>
                    <a:pt x="5" y="83764"/>
                  </a:cubicBezTo>
                  <a:cubicBezTo>
                    <a:pt x="5" y="91709"/>
                    <a:pt x="6432" y="98152"/>
                    <a:pt x="14379" y="98152"/>
                  </a:cubicBezTo>
                  <a:cubicBezTo>
                    <a:pt x="20578" y="98152"/>
                    <a:pt x="25806" y="94220"/>
                    <a:pt x="27835" y="88745"/>
                  </a:cubicBezTo>
                  <a:lnTo>
                    <a:pt x="99793" y="88745"/>
                  </a:lnTo>
                  <a:lnTo>
                    <a:pt x="99840" y="130117"/>
                  </a:lnTo>
                  <a:cubicBezTo>
                    <a:pt x="99840" y="131417"/>
                    <a:pt x="100352" y="132657"/>
                    <a:pt x="101315" y="133638"/>
                  </a:cubicBezTo>
                  <a:lnTo>
                    <a:pt x="115136" y="147245"/>
                  </a:lnTo>
                  <a:lnTo>
                    <a:pt x="115136" y="16889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2"/>
                </a:gs>
                <a:gs pos="100000">
                  <a:schemeClr val="accent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6" name="Google Shape;786;p34"/>
          <p:cNvSpPr txBox="1">
            <a:spLocks noGrp="1"/>
          </p:cNvSpPr>
          <p:nvPr>
            <p:ph type="title"/>
          </p:nvPr>
        </p:nvSpPr>
        <p:spPr>
          <a:xfrm>
            <a:off x="5324342" y="3349000"/>
            <a:ext cx="2425221" cy="54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3000" dirty="0"/>
              <a:t>DORM MANAGER</a:t>
            </a:r>
            <a:endParaRPr sz="30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613" y="187416"/>
            <a:ext cx="2617212" cy="1232400"/>
          </a:xfrm>
        </p:spPr>
        <p:txBody>
          <a:bodyPr/>
          <a:lstStyle/>
          <a:p>
            <a:r>
              <a:rPr lang="vi-VN" dirty="0">
                <a:latin typeface="Cascadia Code" panose="020B0609020000020004" pitchFamily="49" charset="0"/>
                <a:cs typeface="Cascadia Code" panose="020B0609020000020004" pitchFamily="49" charset="0"/>
              </a:rPr>
              <a:t>Bảng điều khiển</a:t>
            </a:r>
            <a:endParaRPr lang="en-US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2688384" y="546844"/>
            <a:ext cx="6309095" cy="4093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52640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503" y="203199"/>
            <a:ext cx="2610196" cy="1725353"/>
          </a:xfrm>
        </p:spPr>
        <p:txBody>
          <a:bodyPr/>
          <a:lstStyle/>
          <a:p>
            <a:r>
              <a:rPr lang="vi-VN">
                <a:latin typeface="Cascadia Code" panose="020B0609020000020004" pitchFamily="49" charset="0"/>
                <a:cs typeface="Cascadia Code" panose="020B0609020000020004" pitchFamily="49" charset="0"/>
              </a:rPr>
              <a:t>Quản lý sinh viên</a:t>
            </a:r>
            <a:endParaRPr lang="en-US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2610973" y="508709"/>
            <a:ext cx="6373187" cy="4135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68194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277" y="247470"/>
            <a:ext cx="2862600" cy="1232400"/>
          </a:xfrm>
        </p:spPr>
        <p:txBody>
          <a:bodyPr/>
          <a:lstStyle/>
          <a:p>
            <a:r>
              <a:rPr lang="vi-VN" dirty="0">
                <a:latin typeface="Cascadia Code" panose="020B0609020000020004" pitchFamily="49" charset="0"/>
              </a:rPr>
              <a:t>Thêm sinh viên</a:t>
            </a:r>
            <a:endParaRPr lang="en-US" dirty="0">
              <a:latin typeface="Cascadia Code" panose="020B0609020000020004" pitchFamily="49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2669120" y="530888"/>
            <a:ext cx="6322182" cy="4101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9081459"/>
      </p:ext>
    </p:extLst>
  </p:cSld>
  <p:clrMapOvr>
    <a:masterClrMapping/>
  </p:clrMapOvr>
</p:sld>
</file>

<file path=ppt/theme/theme1.xml><?xml version="1.0" encoding="utf-8"?>
<a:theme xmlns:a="http://schemas.openxmlformats.org/drawingml/2006/main" name="Digital Marketing Agency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10ECFF"/>
      </a:accent1>
      <a:accent2>
        <a:srgbClr val="E354F7"/>
      </a:accent2>
      <a:accent3>
        <a:srgbClr val="FFFFFF"/>
      </a:accent3>
      <a:accent4>
        <a:srgbClr val="3E22BC"/>
      </a:accent4>
      <a:accent5>
        <a:srgbClr val="80E0FF"/>
      </a:accent5>
      <a:accent6>
        <a:srgbClr val="CFE9FF"/>
      </a:accent6>
      <a:hlink>
        <a:srgbClr val="FFFFFF"/>
      </a:hlink>
      <a:folHlink>
        <a:srgbClr val="0097A7"/>
      </a:folHlink>
    </a:clrScheme>
    <a:fontScheme name="Custom 1">
      <a:majorFont>
        <a:latin typeface="Cascadia Code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205</TotalTime>
  <Words>317</Words>
  <Application>Microsoft Office PowerPoint</Application>
  <PresentationFormat>On-screen Show (16:9)</PresentationFormat>
  <Paragraphs>55</Paragraphs>
  <Slides>23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Cascadia Code</vt:lpstr>
      <vt:lpstr>Arial</vt:lpstr>
      <vt:lpstr>Century Gothic</vt:lpstr>
      <vt:lpstr>Fjalla One</vt:lpstr>
      <vt:lpstr>Abel</vt:lpstr>
      <vt:lpstr>Digital Marketing Agency by Slidesgo</vt:lpstr>
      <vt:lpstr>Kính chào các thầy và  các bạn. Sau đâ chúng em – nhóm 5, xin phép giới thiệu và trình bày sản phẩm đồ án  ‘Phần mềm quản lý ký túc xá – Dorm manager’</vt:lpstr>
      <vt:lpstr>DORM  MANAGER</vt:lpstr>
      <vt:lpstr>Thái Hữu Tuấn</vt:lpstr>
      <vt:lpstr>PowerPoint Presentation</vt:lpstr>
      <vt:lpstr>Phần mềm được tạo ra nhằm ứng dụng công nghệ thông tin vào hệ thông quản lý ký túc xá</vt:lpstr>
      <vt:lpstr>Các chức năng chính</vt:lpstr>
      <vt:lpstr>Bảng điều khiển</vt:lpstr>
      <vt:lpstr>Quản lý sinh viên</vt:lpstr>
      <vt:lpstr>Thêm sinh viên</vt:lpstr>
      <vt:lpstr>Quản lý phòng</vt:lpstr>
      <vt:lpstr>Thêm phòng</vt:lpstr>
      <vt:lpstr>Quản lý hóa đơn</vt:lpstr>
      <vt:lpstr>Thêm hóa đơn</vt:lpstr>
      <vt:lpstr>Quản lý tài khoản nhân viên</vt:lpstr>
      <vt:lpstr>Thêm tài khoản nhân viên</vt:lpstr>
      <vt:lpstr>Quản lý thông báo chung</vt:lpstr>
      <vt:lpstr>Thêm thông báo thủ công</vt:lpstr>
      <vt:lpstr>Quản lý phản hồi từ học sinh</vt:lpstr>
      <vt:lpstr>Xem và trả lời phản hồi</vt:lpstr>
      <vt:lpstr>Chỉnh sửa thông tin cá nhân</vt:lpstr>
      <vt:lpstr>Các chức năng phụ</vt:lpstr>
      <vt:lpstr>Các chức năng cơ bản</vt:lpstr>
      <vt:lpstr>Cảm ơn các thầy và các bạn  đã lắng nghe phần thuyết  trình của nhóm chúng em!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DORM  MANAGER</dc:title>
  <dc:creator>tuan</dc:creator>
  <cp:lastModifiedBy>thái tuấn</cp:lastModifiedBy>
  <cp:revision>12</cp:revision>
  <dcterms:modified xsi:type="dcterms:W3CDTF">2022-11-11T00:39:23Z</dcterms:modified>
</cp:coreProperties>
</file>